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3"/>
  </p:notesMasterIdLst>
  <p:sldIdLst>
    <p:sldId id="302" r:id="rId2"/>
    <p:sldId id="292" r:id="rId3"/>
    <p:sldId id="299" r:id="rId4"/>
    <p:sldId id="300" r:id="rId5"/>
    <p:sldId id="301" r:id="rId6"/>
    <p:sldId id="290" r:id="rId7"/>
    <p:sldId id="294" r:id="rId8"/>
    <p:sldId id="291" r:id="rId9"/>
    <p:sldId id="297" r:id="rId10"/>
    <p:sldId id="295" r:id="rId11"/>
    <p:sldId id="296" r:id="rId12"/>
  </p:sldIdLst>
  <p:sldSz cx="9144000" cy="6858000" type="screen4x3"/>
  <p:notesSz cx="6797675" cy="9926638"/>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204"/>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6008" autoAdjust="0"/>
    <p:restoredTop sz="94660"/>
  </p:normalViewPr>
  <p:slideViewPr>
    <p:cSldViewPr>
      <p:cViewPr varScale="1">
        <p:scale>
          <a:sx n="73" d="100"/>
          <a:sy n="73" d="100"/>
        </p:scale>
        <p:origin x="-126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1" y="0"/>
            <a:ext cx="2946448" cy="497438"/>
          </a:xfrm>
          <a:prstGeom prst="rect">
            <a:avLst/>
          </a:prstGeom>
          <a:noFill/>
          <a:ln w="9525">
            <a:noFill/>
            <a:miter lim="800000"/>
            <a:headEnd/>
            <a:tailEnd/>
          </a:ln>
          <a:effectLst/>
        </p:spPr>
        <p:txBody>
          <a:bodyPr vert="horz" wrap="square" lIns="91510" tIns="45755" rIns="91510" bIns="45755" numCol="1" anchor="t" anchorCtr="0" compatLnSpc="1">
            <a:prstTxWarp prst="textNoShape">
              <a:avLst/>
            </a:prstTxWarp>
          </a:bodyPr>
          <a:lstStyle>
            <a:lvl1pPr defTabSz="915870" eaLnBrk="1" hangingPunct="1">
              <a:defRPr sz="1200">
                <a:latin typeface="Arial" charset="0"/>
              </a:defRPr>
            </a:lvl1pPr>
          </a:lstStyle>
          <a:p>
            <a:pPr>
              <a:defRPr/>
            </a:pPr>
            <a:endParaRPr lang="lv-LV"/>
          </a:p>
        </p:txBody>
      </p:sp>
      <p:sp>
        <p:nvSpPr>
          <p:cNvPr id="25603" name="Rectangle 3"/>
          <p:cNvSpPr>
            <a:spLocks noGrp="1" noChangeArrowheads="1"/>
          </p:cNvSpPr>
          <p:nvPr>
            <p:ph type="dt" idx="1"/>
          </p:nvPr>
        </p:nvSpPr>
        <p:spPr bwMode="auto">
          <a:xfrm>
            <a:off x="3851227" y="0"/>
            <a:ext cx="2944869" cy="497438"/>
          </a:xfrm>
          <a:prstGeom prst="rect">
            <a:avLst/>
          </a:prstGeom>
          <a:noFill/>
          <a:ln w="9525">
            <a:noFill/>
            <a:miter lim="800000"/>
            <a:headEnd/>
            <a:tailEnd/>
          </a:ln>
          <a:effectLst/>
        </p:spPr>
        <p:txBody>
          <a:bodyPr vert="horz" wrap="square" lIns="91510" tIns="45755" rIns="91510" bIns="45755" numCol="1" anchor="t" anchorCtr="0" compatLnSpc="1">
            <a:prstTxWarp prst="textNoShape">
              <a:avLst/>
            </a:prstTxWarp>
          </a:bodyPr>
          <a:lstStyle>
            <a:lvl1pPr algn="r" defTabSz="915870" eaLnBrk="1" hangingPunct="1">
              <a:defRPr sz="1200">
                <a:latin typeface="Arial" charset="0"/>
              </a:defRPr>
            </a:lvl1pPr>
          </a:lstStyle>
          <a:p>
            <a:pPr>
              <a:defRPr/>
            </a:pPr>
            <a:endParaRPr lang="lv-LV"/>
          </a:p>
        </p:txBody>
      </p:sp>
      <p:sp>
        <p:nvSpPr>
          <p:cNvPr id="14340" name="Rectangle 4"/>
          <p:cNvSpPr>
            <a:spLocks noGrp="1" noRot="1" noChangeAspect="1" noChangeArrowheads="1" noTextEdit="1"/>
          </p:cNvSpPr>
          <p:nvPr>
            <p:ph type="sldImg" idx="2"/>
          </p:nvPr>
        </p:nvSpPr>
        <p:spPr bwMode="auto">
          <a:xfrm>
            <a:off x="919163" y="746125"/>
            <a:ext cx="4962525" cy="3721100"/>
          </a:xfrm>
          <a:prstGeom prst="rect">
            <a:avLst/>
          </a:prstGeom>
          <a:noFill/>
          <a:ln w="9525">
            <a:solidFill>
              <a:srgbClr val="000000"/>
            </a:solidFill>
            <a:miter lim="800000"/>
            <a:headEnd/>
            <a:tailEnd/>
          </a:ln>
        </p:spPr>
      </p:sp>
      <p:sp>
        <p:nvSpPr>
          <p:cNvPr id="25605" name="Rectangle 5"/>
          <p:cNvSpPr>
            <a:spLocks noGrp="1" noChangeArrowheads="1"/>
          </p:cNvSpPr>
          <p:nvPr>
            <p:ph type="body" sz="quarter" idx="3"/>
          </p:nvPr>
        </p:nvSpPr>
        <p:spPr bwMode="auto">
          <a:xfrm>
            <a:off x="680557" y="4715390"/>
            <a:ext cx="5438140" cy="4465882"/>
          </a:xfrm>
          <a:prstGeom prst="rect">
            <a:avLst/>
          </a:prstGeom>
          <a:noFill/>
          <a:ln w="9525">
            <a:noFill/>
            <a:miter lim="800000"/>
            <a:headEnd/>
            <a:tailEnd/>
          </a:ln>
          <a:effectLst/>
        </p:spPr>
        <p:txBody>
          <a:bodyPr vert="horz" wrap="square" lIns="91510" tIns="45755" rIns="91510" bIns="45755" numCol="1" anchor="t" anchorCtr="0" compatLnSpc="1">
            <a:prstTxWarp prst="textNoShape">
              <a:avLst/>
            </a:prstTxWarp>
          </a:bodyPr>
          <a:lstStyle/>
          <a:p>
            <a:pPr lvl="0"/>
            <a:r>
              <a:rPr lang="lv-LV" noProof="0" smtClean="0"/>
              <a:t>Click to edit Master text styles</a:t>
            </a:r>
          </a:p>
          <a:p>
            <a:pPr lvl="1"/>
            <a:r>
              <a:rPr lang="lv-LV" noProof="0" smtClean="0"/>
              <a:t>Second level</a:t>
            </a:r>
          </a:p>
          <a:p>
            <a:pPr lvl="2"/>
            <a:r>
              <a:rPr lang="lv-LV" noProof="0" smtClean="0"/>
              <a:t>Third level</a:t>
            </a:r>
          </a:p>
          <a:p>
            <a:pPr lvl="3"/>
            <a:r>
              <a:rPr lang="lv-LV" noProof="0" smtClean="0"/>
              <a:t>Fourth level</a:t>
            </a:r>
          </a:p>
          <a:p>
            <a:pPr lvl="4"/>
            <a:r>
              <a:rPr lang="lv-LV" noProof="0" smtClean="0"/>
              <a:t>Fifth level</a:t>
            </a:r>
          </a:p>
        </p:txBody>
      </p:sp>
      <p:sp>
        <p:nvSpPr>
          <p:cNvPr id="25606" name="Rectangle 6"/>
          <p:cNvSpPr>
            <a:spLocks noGrp="1" noChangeArrowheads="1"/>
          </p:cNvSpPr>
          <p:nvPr>
            <p:ph type="ftr" sz="quarter" idx="4"/>
          </p:nvPr>
        </p:nvSpPr>
        <p:spPr bwMode="auto">
          <a:xfrm>
            <a:off x="1" y="9427622"/>
            <a:ext cx="2946448" cy="497438"/>
          </a:xfrm>
          <a:prstGeom prst="rect">
            <a:avLst/>
          </a:prstGeom>
          <a:noFill/>
          <a:ln w="9525">
            <a:noFill/>
            <a:miter lim="800000"/>
            <a:headEnd/>
            <a:tailEnd/>
          </a:ln>
          <a:effectLst/>
        </p:spPr>
        <p:txBody>
          <a:bodyPr vert="horz" wrap="square" lIns="91510" tIns="45755" rIns="91510" bIns="45755" numCol="1" anchor="b" anchorCtr="0" compatLnSpc="1">
            <a:prstTxWarp prst="textNoShape">
              <a:avLst/>
            </a:prstTxWarp>
          </a:bodyPr>
          <a:lstStyle>
            <a:lvl1pPr defTabSz="915870" eaLnBrk="1" hangingPunct="1">
              <a:defRPr sz="1200">
                <a:latin typeface="Arial" charset="0"/>
              </a:defRPr>
            </a:lvl1pPr>
          </a:lstStyle>
          <a:p>
            <a:pPr>
              <a:defRPr/>
            </a:pPr>
            <a:endParaRPr lang="lv-LV"/>
          </a:p>
        </p:txBody>
      </p:sp>
      <p:sp>
        <p:nvSpPr>
          <p:cNvPr id="25607" name="Rectangle 7"/>
          <p:cNvSpPr>
            <a:spLocks noGrp="1" noChangeArrowheads="1"/>
          </p:cNvSpPr>
          <p:nvPr>
            <p:ph type="sldNum" sz="quarter" idx="5"/>
          </p:nvPr>
        </p:nvSpPr>
        <p:spPr bwMode="auto">
          <a:xfrm>
            <a:off x="3851227" y="9427622"/>
            <a:ext cx="2944869" cy="497438"/>
          </a:xfrm>
          <a:prstGeom prst="rect">
            <a:avLst/>
          </a:prstGeom>
          <a:noFill/>
          <a:ln w="9525">
            <a:noFill/>
            <a:miter lim="800000"/>
            <a:headEnd/>
            <a:tailEnd/>
          </a:ln>
          <a:effectLst/>
        </p:spPr>
        <p:txBody>
          <a:bodyPr vert="horz" wrap="square" lIns="91510" tIns="45755" rIns="91510" bIns="45755" numCol="1" anchor="b" anchorCtr="0" compatLnSpc="1">
            <a:prstTxWarp prst="textNoShape">
              <a:avLst/>
            </a:prstTxWarp>
          </a:bodyPr>
          <a:lstStyle>
            <a:lvl1pPr algn="r" defTabSz="915870" eaLnBrk="1" hangingPunct="1">
              <a:defRPr sz="1200">
                <a:latin typeface="Arial" charset="0"/>
              </a:defRPr>
            </a:lvl1pPr>
          </a:lstStyle>
          <a:p>
            <a:pPr>
              <a:defRPr/>
            </a:pPr>
            <a:fld id="{C648D9F2-1F16-4B3D-BABC-942F0AF111AE}" type="slidenum">
              <a:rPr lang="lv-LV"/>
              <a:pPr>
                <a:defRPr/>
              </a:pPr>
              <a:t>‹#›</a:t>
            </a:fld>
            <a:endParaRPr lang="lv-LV"/>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txBox="1">
            <a:spLocks noGrp="1" noChangeArrowheads="1"/>
          </p:cNvSpPr>
          <p:nvPr/>
        </p:nvSpPr>
        <p:spPr bwMode="auto">
          <a:xfrm>
            <a:off x="3851227" y="9427622"/>
            <a:ext cx="2944869" cy="497438"/>
          </a:xfrm>
          <a:prstGeom prst="rect">
            <a:avLst/>
          </a:prstGeom>
          <a:noFill/>
          <a:ln w="9525">
            <a:noFill/>
            <a:miter lim="800000"/>
            <a:headEnd/>
            <a:tailEnd/>
          </a:ln>
        </p:spPr>
        <p:txBody>
          <a:bodyPr lIns="91510" tIns="45755" rIns="91510" bIns="45755" anchor="b"/>
          <a:lstStyle/>
          <a:p>
            <a:pPr algn="r" defTabSz="915870" eaLnBrk="1" hangingPunct="1"/>
            <a:fld id="{43D4AAD1-5B4A-4F21-B339-22E981943A68}" type="slidenum">
              <a:rPr lang="lv-LV" sz="1200">
                <a:latin typeface="Arial" charset="0"/>
              </a:rPr>
              <a:pPr algn="r" defTabSz="915870" eaLnBrk="1" hangingPunct="1"/>
              <a:t>6</a:t>
            </a:fld>
            <a:endParaRPr lang="lv-LV" sz="1200" dirty="0">
              <a:latin typeface="Arial" charset="0"/>
            </a:endParaRPr>
          </a:p>
        </p:txBody>
      </p:sp>
      <p:sp>
        <p:nvSpPr>
          <p:cNvPr id="15363" name="Rectangle 2"/>
          <p:cNvSpPr>
            <a:spLocks noGrp="1" noRot="1" noChangeAspect="1" noChangeArrowheads="1" noTextEdit="1"/>
          </p:cNvSpPr>
          <p:nvPr>
            <p:ph type="sldImg"/>
          </p:nvPr>
        </p:nvSpPr>
        <p:spPr>
          <a:xfrm>
            <a:off x="917575" y="746125"/>
            <a:ext cx="4962525" cy="3721100"/>
          </a:xfrm>
          <a:ln/>
        </p:spPr>
      </p:sp>
      <p:sp>
        <p:nvSpPr>
          <p:cNvPr id="15364" name="Rectangle 3"/>
          <p:cNvSpPr>
            <a:spLocks noGrp="1" noChangeArrowheads="1"/>
          </p:cNvSpPr>
          <p:nvPr>
            <p:ph type="body" idx="1"/>
          </p:nvPr>
        </p:nvSpPr>
        <p:spPr>
          <a:xfrm>
            <a:off x="678978" y="4715390"/>
            <a:ext cx="5439719" cy="4465882"/>
          </a:xfrm>
          <a:noFill/>
          <a:ln/>
        </p:spPr>
        <p:txBody>
          <a:bodyPr/>
          <a:lstStyle/>
          <a:p>
            <a:pPr eaLnBrk="1" hangingPunct="1"/>
            <a:endParaRPr lang="lv-LV"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txBox="1">
            <a:spLocks noGrp="1" noChangeArrowheads="1"/>
          </p:cNvSpPr>
          <p:nvPr/>
        </p:nvSpPr>
        <p:spPr bwMode="auto">
          <a:xfrm>
            <a:off x="3851227" y="9427622"/>
            <a:ext cx="2944869" cy="497438"/>
          </a:xfrm>
          <a:prstGeom prst="rect">
            <a:avLst/>
          </a:prstGeom>
          <a:noFill/>
          <a:ln w="9525">
            <a:noFill/>
            <a:miter lim="800000"/>
            <a:headEnd/>
            <a:tailEnd/>
          </a:ln>
        </p:spPr>
        <p:txBody>
          <a:bodyPr lIns="91510" tIns="45755" rIns="91510" bIns="45755" anchor="b"/>
          <a:lstStyle/>
          <a:p>
            <a:pPr algn="r" defTabSz="915870" eaLnBrk="1" hangingPunct="1"/>
            <a:fld id="{DA113EBA-6266-43B8-929A-774354B74E2B}" type="slidenum">
              <a:rPr lang="lv-LV" sz="1200">
                <a:latin typeface="Arial" charset="0"/>
              </a:rPr>
              <a:pPr algn="r" defTabSz="915870" eaLnBrk="1" hangingPunct="1"/>
              <a:t>8</a:t>
            </a:fld>
            <a:endParaRPr lang="lv-LV" sz="1200" dirty="0">
              <a:latin typeface="Arial" charset="0"/>
            </a:endParaRPr>
          </a:p>
        </p:txBody>
      </p:sp>
      <p:sp>
        <p:nvSpPr>
          <p:cNvPr id="16387" name="Rectangle 2"/>
          <p:cNvSpPr>
            <a:spLocks noGrp="1" noRot="1" noChangeAspect="1" noChangeArrowheads="1" noTextEdit="1"/>
          </p:cNvSpPr>
          <p:nvPr>
            <p:ph type="sldImg"/>
          </p:nvPr>
        </p:nvSpPr>
        <p:spPr>
          <a:xfrm>
            <a:off x="917575" y="746125"/>
            <a:ext cx="4962525" cy="3721100"/>
          </a:xfrm>
          <a:ln/>
        </p:spPr>
      </p:sp>
      <p:sp>
        <p:nvSpPr>
          <p:cNvPr id="16388" name="Rectangle 3"/>
          <p:cNvSpPr>
            <a:spLocks noGrp="1" noChangeArrowheads="1"/>
          </p:cNvSpPr>
          <p:nvPr>
            <p:ph type="body" idx="1"/>
          </p:nvPr>
        </p:nvSpPr>
        <p:spPr>
          <a:xfrm>
            <a:off x="678978" y="4715390"/>
            <a:ext cx="5439719" cy="4465882"/>
          </a:xfrm>
          <a:noFill/>
          <a:ln/>
        </p:spPr>
        <p:txBody>
          <a:bodyPr/>
          <a:lstStyle/>
          <a:p>
            <a:pPr eaLnBrk="1" hangingPunct="1"/>
            <a:endParaRPr lang="lv-LV"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800475" y="1789113"/>
            <a:ext cx="5340350" cy="5056187"/>
            <a:chOff x="2394" y="1127"/>
            <a:chExt cx="3364" cy="3185"/>
          </a:xfrm>
        </p:grpSpPr>
        <p:sp>
          <p:nvSpPr>
            <p:cNvPr id="5" name="Rectangle 3"/>
            <p:cNvSpPr>
              <a:spLocks noChangeArrowheads="1"/>
            </p:cNvSpPr>
            <p:nvPr/>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6" name="Oval 4"/>
            <p:cNvSpPr>
              <a:spLocks noChangeArrowheads="1"/>
            </p:cNvSpPr>
            <p:nvPr/>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7" name="Rectangle 5"/>
            <p:cNvSpPr>
              <a:spLocks noChangeArrowheads="1"/>
            </p:cNvSpPr>
            <p:nvPr/>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8" name="Freeform 6"/>
            <p:cNvSpPr>
              <a:spLocks noEditPoints="1"/>
            </p:cNvSpPr>
            <p:nvPr/>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9" name="Rectangle 7"/>
            <p:cNvSpPr>
              <a:spLocks noChangeArrowheads="1"/>
            </p:cNvSpPr>
            <p:nvPr/>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0" name="Rectangle 8"/>
            <p:cNvSpPr>
              <a:spLocks noChangeArrowheads="1"/>
            </p:cNvSpPr>
            <p:nvPr/>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1" name="Rectangle 9"/>
            <p:cNvSpPr>
              <a:spLocks noChangeArrowheads="1"/>
            </p:cNvSpPr>
            <p:nvPr/>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2" name="Rectangle 10"/>
            <p:cNvSpPr>
              <a:spLocks noChangeArrowheads="1"/>
            </p:cNvSpPr>
            <p:nvPr/>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3" name="Rectangle 11"/>
            <p:cNvSpPr>
              <a:spLocks noChangeArrowheads="1"/>
            </p:cNvSpPr>
            <p:nvPr/>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4" name="Freeform 12"/>
            <p:cNvSpPr>
              <a:spLocks/>
            </p:cNvSpPr>
            <p:nvPr/>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5" name="Freeform 13"/>
            <p:cNvSpPr>
              <a:spLocks/>
            </p:cNvSpPr>
            <p:nvPr/>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6" name="Freeform 14"/>
            <p:cNvSpPr>
              <a:spLocks/>
            </p:cNvSpPr>
            <p:nvPr/>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en-US"/>
            </a:p>
          </p:txBody>
        </p:sp>
        <p:sp>
          <p:nvSpPr>
            <p:cNvPr id="17" name="Freeform 15"/>
            <p:cNvSpPr>
              <a:spLocks/>
            </p:cNvSpPr>
            <p:nvPr/>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18" name="Freeform 16"/>
            <p:cNvSpPr>
              <a:spLocks/>
            </p:cNvSpPr>
            <p:nvPr/>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9" name="Freeform 17"/>
            <p:cNvSpPr>
              <a:spLocks noEditPoints="1"/>
            </p:cNvSpPr>
            <p:nvPr/>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0" name="Freeform 18"/>
            <p:cNvSpPr>
              <a:spLocks noEditPoints="1"/>
            </p:cNvSpPr>
            <p:nvPr/>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1" name="Freeform 19"/>
            <p:cNvSpPr>
              <a:spLocks/>
            </p:cNvSpPr>
            <p:nvPr/>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2" name="Freeform 20"/>
            <p:cNvSpPr>
              <a:spLocks noEditPoints="1"/>
            </p:cNvSpPr>
            <p:nvPr/>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3" name="Freeform 21"/>
            <p:cNvSpPr>
              <a:spLocks noEditPoints="1"/>
            </p:cNvSpPr>
            <p:nvPr/>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4" name="Freeform 22"/>
            <p:cNvSpPr>
              <a:spLocks noEditPoints="1"/>
            </p:cNvSpPr>
            <p:nvPr/>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5" name="Freeform 23"/>
            <p:cNvSpPr>
              <a:spLocks/>
            </p:cNvSpPr>
            <p:nvPr/>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26" name="Freeform 24"/>
            <p:cNvSpPr>
              <a:spLocks noEditPoints="1"/>
            </p:cNvSpPr>
            <p:nvPr/>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7" name="Freeform 25"/>
            <p:cNvSpPr>
              <a:spLocks noEditPoints="1"/>
            </p:cNvSpPr>
            <p:nvPr/>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8" name="Freeform 26"/>
            <p:cNvSpPr>
              <a:spLocks noEditPoints="1"/>
            </p:cNvSpPr>
            <p:nvPr/>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9" name="Oval 27"/>
            <p:cNvSpPr>
              <a:spLocks noChangeArrowheads="1"/>
            </p:cNvSpPr>
            <p:nvPr/>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en-US"/>
            </a:p>
          </p:txBody>
        </p:sp>
        <p:sp>
          <p:nvSpPr>
            <p:cNvPr id="30" name="Oval 28"/>
            <p:cNvSpPr>
              <a:spLocks noChangeArrowheads="1"/>
            </p:cNvSpPr>
            <p:nvPr/>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31" name="Oval 29"/>
            <p:cNvSpPr>
              <a:spLocks noChangeArrowheads="1"/>
            </p:cNvSpPr>
            <p:nvPr/>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en-US"/>
            </a:p>
          </p:txBody>
        </p:sp>
        <p:sp>
          <p:nvSpPr>
            <p:cNvPr id="32" name="Freeform 30"/>
            <p:cNvSpPr>
              <a:spLocks noEditPoints="1"/>
            </p:cNvSpPr>
            <p:nvPr/>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33" name="Freeform 31"/>
            <p:cNvSpPr>
              <a:spLocks noEditPoints="1"/>
            </p:cNvSpPr>
            <p:nvPr/>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34" name="Rectangle 32"/>
            <p:cNvSpPr>
              <a:spLocks noChangeArrowheads="1"/>
            </p:cNvSpPr>
            <p:nvPr/>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en-US"/>
            </a:p>
          </p:txBody>
        </p:sp>
        <p:sp>
          <p:nvSpPr>
            <p:cNvPr id="35" name="Rectangle 33"/>
            <p:cNvSpPr>
              <a:spLocks noChangeArrowheads="1"/>
            </p:cNvSpPr>
            <p:nvPr/>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36" name="AutoShape 34"/>
            <p:cNvSpPr>
              <a:spLocks noChangeArrowheads="1"/>
            </p:cNvSpPr>
            <p:nvPr/>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37" name="Freeform 35"/>
            <p:cNvSpPr>
              <a:spLocks/>
            </p:cNvSpPr>
            <p:nvPr/>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en-US"/>
            </a:p>
          </p:txBody>
        </p:sp>
        <p:sp>
          <p:nvSpPr>
            <p:cNvPr id="38" name="Freeform 36"/>
            <p:cNvSpPr>
              <a:spLocks/>
            </p:cNvSpPr>
            <p:nvPr/>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grpSp>
      <p:sp>
        <p:nvSpPr>
          <p:cNvPr id="5159" name="Rectangle 39"/>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5160" name="Rectangle 40"/>
          <p:cNvSpPr>
            <a:spLocks noGrp="1" noChangeArrowheads="1"/>
          </p:cNvSpPr>
          <p:nvPr>
            <p:ph type="ctrTitle"/>
          </p:nvPr>
        </p:nvSpPr>
        <p:spPr>
          <a:xfrm>
            <a:off x="685800" y="1768475"/>
            <a:ext cx="7772400" cy="1736725"/>
          </a:xfrm>
        </p:spPr>
        <p:txBody>
          <a:bodyPr anchor="b" anchorCtr="1"/>
          <a:lstStyle>
            <a:lvl1pPr>
              <a:defRPr sz="5400"/>
            </a:lvl1pPr>
          </a:lstStyle>
          <a:p>
            <a:r>
              <a:rPr lang="en-US"/>
              <a:t>Click to edit Master title style</a:t>
            </a:r>
          </a:p>
        </p:txBody>
      </p:sp>
      <p:sp>
        <p:nvSpPr>
          <p:cNvPr id="39" name="Rectangle 37"/>
          <p:cNvSpPr>
            <a:spLocks noGrp="1" noChangeArrowheads="1"/>
          </p:cNvSpPr>
          <p:nvPr>
            <p:ph type="dt" sz="half" idx="10"/>
          </p:nvPr>
        </p:nvSpPr>
        <p:spPr/>
        <p:txBody>
          <a:bodyPr/>
          <a:lstStyle>
            <a:lvl1pPr>
              <a:defRPr/>
            </a:lvl1pPr>
          </a:lstStyle>
          <a:p>
            <a:pPr>
              <a:defRPr/>
            </a:pPr>
            <a:endParaRPr lang="en-US"/>
          </a:p>
        </p:txBody>
      </p:sp>
      <p:sp>
        <p:nvSpPr>
          <p:cNvPr id="40" name="Rectangle 38"/>
          <p:cNvSpPr>
            <a:spLocks noGrp="1" noChangeArrowheads="1"/>
          </p:cNvSpPr>
          <p:nvPr>
            <p:ph type="ftr" sz="quarter" idx="11"/>
          </p:nvPr>
        </p:nvSpPr>
        <p:spPr/>
        <p:txBody>
          <a:bodyPr/>
          <a:lstStyle>
            <a:lvl1pPr>
              <a:defRPr/>
            </a:lvl1pPr>
          </a:lstStyle>
          <a:p>
            <a:pPr>
              <a:defRPr/>
            </a:pPr>
            <a:endParaRPr lang="en-US"/>
          </a:p>
        </p:txBody>
      </p:sp>
      <p:sp>
        <p:nvSpPr>
          <p:cNvPr id="41" name="Rectangle 41"/>
          <p:cNvSpPr>
            <a:spLocks noGrp="1" noChangeArrowheads="1"/>
          </p:cNvSpPr>
          <p:nvPr>
            <p:ph type="sldNum" sz="quarter" idx="12"/>
          </p:nvPr>
        </p:nvSpPr>
        <p:spPr/>
        <p:txBody>
          <a:bodyPr/>
          <a:lstStyle>
            <a:lvl1pPr>
              <a:defRPr/>
            </a:lvl1pPr>
          </a:lstStyle>
          <a:p>
            <a:pPr>
              <a:defRPr/>
            </a:pPr>
            <a:fld id="{D19AEB5D-19D4-412D-9F01-EF3CA9E31DA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9"/>
          <p:cNvSpPr>
            <a:spLocks noGrp="1" noChangeArrowheads="1"/>
          </p:cNvSpPr>
          <p:nvPr>
            <p:ph type="dt" sz="half" idx="10"/>
          </p:nvPr>
        </p:nvSpPr>
        <p:spPr>
          <a:ln/>
        </p:spPr>
        <p:txBody>
          <a:bodyPr/>
          <a:lstStyle>
            <a:lvl1pPr>
              <a:defRPr/>
            </a:lvl1pPr>
          </a:lstStyle>
          <a:p>
            <a:pPr>
              <a:defRPr/>
            </a:pPr>
            <a:endParaRPr lang="en-US"/>
          </a:p>
        </p:txBody>
      </p:sp>
      <p:sp>
        <p:nvSpPr>
          <p:cNvPr id="5" name="Rectangle 40"/>
          <p:cNvSpPr>
            <a:spLocks noGrp="1" noChangeArrowheads="1"/>
          </p:cNvSpPr>
          <p:nvPr>
            <p:ph type="ftr" sz="quarter" idx="11"/>
          </p:nvPr>
        </p:nvSpPr>
        <p:spPr>
          <a:ln/>
        </p:spPr>
        <p:txBody>
          <a:bodyPr/>
          <a:lstStyle>
            <a:lvl1pPr>
              <a:defRPr/>
            </a:lvl1pPr>
          </a:lstStyle>
          <a:p>
            <a:pPr>
              <a:defRPr/>
            </a:pPr>
            <a:endParaRPr lang="en-US"/>
          </a:p>
        </p:txBody>
      </p:sp>
      <p:sp>
        <p:nvSpPr>
          <p:cNvPr id="6" name="Rectangle 41"/>
          <p:cNvSpPr>
            <a:spLocks noGrp="1" noChangeArrowheads="1"/>
          </p:cNvSpPr>
          <p:nvPr>
            <p:ph type="sldNum" sz="quarter" idx="12"/>
          </p:nvPr>
        </p:nvSpPr>
        <p:spPr>
          <a:ln/>
        </p:spPr>
        <p:txBody>
          <a:bodyPr/>
          <a:lstStyle>
            <a:lvl1pPr>
              <a:defRPr/>
            </a:lvl1pPr>
          </a:lstStyle>
          <a:p>
            <a:pPr>
              <a:defRPr/>
            </a:pPr>
            <a:fld id="{97629595-3CD3-4826-819D-7C3B5FEF3CA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9"/>
          <p:cNvSpPr>
            <a:spLocks noGrp="1" noChangeArrowheads="1"/>
          </p:cNvSpPr>
          <p:nvPr>
            <p:ph type="dt" sz="half" idx="10"/>
          </p:nvPr>
        </p:nvSpPr>
        <p:spPr>
          <a:ln/>
        </p:spPr>
        <p:txBody>
          <a:bodyPr/>
          <a:lstStyle>
            <a:lvl1pPr>
              <a:defRPr/>
            </a:lvl1pPr>
          </a:lstStyle>
          <a:p>
            <a:pPr>
              <a:defRPr/>
            </a:pPr>
            <a:endParaRPr lang="en-US"/>
          </a:p>
        </p:txBody>
      </p:sp>
      <p:sp>
        <p:nvSpPr>
          <p:cNvPr id="5" name="Rectangle 40"/>
          <p:cNvSpPr>
            <a:spLocks noGrp="1" noChangeArrowheads="1"/>
          </p:cNvSpPr>
          <p:nvPr>
            <p:ph type="ftr" sz="quarter" idx="11"/>
          </p:nvPr>
        </p:nvSpPr>
        <p:spPr>
          <a:ln/>
        </p:spPr>
        <p:txBody>
          <a:bodyPr/>
          <a:lstStyle>
            <a:lvl1pPr>
              <a:defRPr/>
            </a:lvl1pPr>
          </a:lstStyle>
          <a:p>
            <a:pPr>
              <a:defRPr/>
            </a:pPr>
            <a:endParaRPr lang="en-US"/>
          </a:p>
        </p:txBody>
      </p:sp>
      <p:sp>
        <p:nvSpPr>
          <p:cNvPr id="6" name="Rectangle 41"/>
          <p:cNvSpPr>
            <a:spLocks noGrp="1" noChangeArrowheads="1"/>
          </p:cNvSpPr>
          <p:nvPr>
            <p:ph type="sldNum" sz="quarter" idx="12"/>
          </p:nvPr>
        </p:nvSpPr>
        <p:spPr>
          <a:ln/>
        </p:spPr>
        <p:txBody>
          <a:bodyPr/>
          <a:lstStyle>
            <a:lvl1pPr>
              <a:defRPr/>
            </a:lvl1pPr>
          </a:lstStyle>
          <a:p>
            <a:pPr>
              <a:defRPr/>
            </a:pPr>
            <a:fld id="{FB7EC76E-79BF-4B28-8175-B0736F5E7EC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9"/>
          <p:cNvSpPr>
            <a:spLocks noGrp="1" noChangeArrowheads="1"/>
          </p:cNvSpPr>
          <p:nvPr>
            <p:ph type="dt" sz="half" idx="10"/>
          </p:nvPr>
        </p:nvSpPr>
        <p:spPr>
          <a:ln/>
        </p:spPr>
        <p:txBody>
          <a:bodyPr/>
          <a:lstStyle>
            <a:lvl1pPr>
              <a:defRPr/>
            </a:lvl1pPr>
          </a:lstStyle>
          <a:p>
            <a:pPr>
              <a:defRPr/>
            </a:pPr>
            <a:endParaRPr lang="en-US"/>
          </a:p>
        </p:txBody>
      </p:sp>
      <p:sp>
        <p:nvSpPr>
          <p:cNvPr id="5" name="Rectangle 40"/>
          <p:cNvSpPr>
            <a:spLocks noGrp="1" noChangeArrowheads="1"/>
          </p:cNvSpPr>
          <p:nvPr>
            <p:ph type="ftr" sz="quarter" idx="11"/>
          </p:nvPr>
        </p:nvSpPr>
        <p:spPr>
          <a:ln/>
        </p:spPr>
        <p:txBody>
          <a:bodyPr/>
          <a:lstStyle>
            <a:lvl1pPr>
              <a:defRPr/>
            </a:lvl1pPr>
          </a:lstStyle>
          <a:p>
            <a:pPr>
              <a:defRPr/>
            </a:pPr>
            <a:endParaRPr lang="en-US"/>
          </a:p>
        </p:txBody>
      </p:sp>
      <p:sp>
        <p:nvSpPr>
          <p:cNvPr id="6" name="Rectangle 41"/>
          <p:cNvSpPr>
            <a:spLocks noGrp="1" noChangeArrowheads="1"/>
          </p:cNvSpPr>
          <p:nvPr>
            <p:ph type="sldNum" sz="quarter" idx="12"/>
          </p:nvPr>
        </p:nvSpPr>
        <p:spPr>
          <a:ln/>
        </p:spPr>
        <p:txBody>
          <a:bodyPr/>
          <a:lstStyle>
            <a:lvl1pPr>
              <a:defRPr/>
            </a:lvl1pPr>
          </a:lstStyle>
          <a:p>
            <a:pPr>
              <a:defRPr/>
            </a:pPr>
            <a:fld id="{BD7554F9-B5BC-4766-AA5D-9DA0E9A680D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9"/>
          <p:cNvSpPr>
            <a:spLocks noGrp="1" noChangeArrowheads="1"/>
          </p:cNvSpPr>
          <p:nvPr>
            <p:ph type="dt" sz="half" idx="10"/>
          </p:nvPr>
        </p:nvSpPr>
        <p:spPr>
          <a:ln/>
        </p:spPr>
        <p:txBody>
          <a:bodyPr/>
          <a:lstStyle>
            <a:lvl1pPr>
              <a:defRPr/>
            </a:lvl1pPr>
          </a:lstStyle>
          <a:p>
            <a:pPr>
              <a:defRPr/>
            </a:pPr>
            <a:endParaRPr lang="en-US"/>
          </a:p>
        </p:txBody>
      </p:sp>
      <p:sp>
        <p:nvSpPr>
          <p:cNvPr id="5" name="Rectangle 40"/>
          <p:cNvSpPr>
            <a:spLocks noGrp="1" noChangeArrowheads="1"/>
          </p:cNvSpPr>
          <p:nvPr>
            <p:ph type="ftr" sz="quarter" idx="11"/>
          </p:nvPr>
        </p:nvSpPr>
        <p:spPr>
          <a:ln/>
        </p:spPr>
        <p:txBody>
          <a:bodyPr/>
          <a:lstStyle>
            <a:lvl1pPr>
              <a:defRPr/>
            </a:lvl1pPr>
          </a:lstStyle>
          <a:p>
            <a:pPr>
              <a:defRPr/>
            </a:pPr>
            <a:endParaRPr lang="en-US"/>
          </a:p>
        </p:txBody>
      </p:sp>
      <p:sp>
        <p:nvSpPr>
          <p:cNvPr id="6" name="Rectangle 41"/>
          <p:cNvSpPr>
            <a:spLocks noGrp="1" noChangeArrowheads="1"/>
          </p:cNvSpPr>
          <p:nvPr>
            <p:ph type="sldNum" sz="quarter" idx="12"/>
          </p:nvPr>
        </p:nvSpPr>
        <p:spPr>
          <a:ln/>
        </p:spPr>
        <p:txBody>
          <a:bodyPr/>
          <a:lstStyle>
            <a:lvl1pPr>
              <a:defRPr/>
            </a:lvl1pPr>
          </a:lstStyle>
          <a:p>
            <a:pPr>
              <a:defRPr/>
            </a:pPr>
            <a:fld id="{298B75EC-896E-418C-8626-912C6492875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83E33631-CFDC-42C8-B6C1-2B62C3D5B88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9"/>
          <p:cNvSpPr>
            <a:spLocks noGrp="1" noChangeArrowheads="1"/>
          </p:cNvSpPr>
          <p:nvPr>
            <p:ph type="dt" sz="half" idx="10"/>
          </p:nvPr>
        </p:nvSpPr>
        <p:spPr>
          <a:ln/>
        </p:spPr>
        <p:txBody>
          <a:bodyPr/>
          <a:lstStyle>
            <a:lvl1pPr>
              <a:defRPr/>
            </a:lvl1pPr>
          </a:lstStyle>
          <a:p>
            <a:pPr>
              <a:defRPr/>
            </a:pPr>
            <a:endParaRPr lang="en-US"/>
          </a:p>
        </p:txBody>
      </p:sp>
      <p:sp>
        <p:nvSpPr>
          <p:cNvPr id="8" name="Rectangle 40"/>
          <p:cNvSpPr>
            <a:spLocks noGrp="1" noChangeArrowheads="1"/>
          </p:cNvSpPr>
          <p:nvPr>
            <p:ph type="ftr" sz="quarter" idx="11"/>
          </p:nvPr>
        </p:nvSpPr>
        <p:spPr>
          <a:ln/>
        </p:spPr>
        <p:txBody>
          <a:bodyPr/>
          <a:lstStyle>
            <a:lvl1pPr>
              <a:defRPr/>
            </a:lvl1pPr>
          </a:lstStyle>
          <a:p>
            <a:pPr>
              <a:defRPr/>
            </a:pPr>
            <a:endParaRPr lang="en-US"/>
          </a:p>
        </p:txBody>
      </p:sp>
      <p:sp>
        <p:nvSpPr>
          <p:cNvPr id="9" name="Rectangle 41"/>
          <p:cNvSpPr>
            <a:spLocks noGrp="1" noChangeArrowheads="1"/>
          </p:cNvSpPr>
          <p:nvPr>
            <p:ph type="sldNum" sz="quarter" idx="12"/>
          </p:nvPr>
        </p:nvSpPr>
        <p:spPr>
          <a:ln/>
        </p:spPr>
        <p:txBody>
          <a:bodyPr/>
          <a:lstStyle>
            <a:lvl1pPr>
              <a:defRPr/>
            </a:lvl1pPr>
          </a:lstStyle>
          <a:p>
            <a:pPr>
              <a:defRPr/>
            </a:pPr>
            <a:fld id="{AED4274A-9AB4-4199-B669-0FFD87B17D4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9"/>
          <p:cNvSpPr>
            <a:spLocks noGrp="1" noChangeArrowheads="1"/>
          </p:cNvSpPr>
          <p:nvPr>
            <p:ph type="dt" sz="half" idx="10"/>
          </p:nvPr>
        </p:nvSpPr>
        <p:spPr>
          <a:ln/>
        </p:spPr>
        <p:txBody>
          <a:bodyPr/>
          <a:lstStyle>
            <a:lvl1pPr>
              <a:defRPr/>
            </a:lvl1pPr>
          </a:lstStyle>
          <a:p>
            <a:pPr>
              <a:defRPr/>
            </a:pPr>
            <a:endParaRPr lang="en-US"/>
          </a:p>
        </p:txBody>
      </p:sp>
      <p:sp>
        <p:nvSpPr>
          <p:cNvPr id="4" name="Rectangle 40"/>
          <p:cNvSpPr>
            <a:spLocks noGrp="1" noChangeArrowheads="1"/>
          </p:cNvSpPr>
          <p:nvPr>
            <p:ph type="ftr" sz="quarter" idx="11"/>
          </p:nvPr>
        </p:nvSpPr>
        <p:spPr>
          <a:ln/>
        </p:spPr>
        <p:txBody>
          <a:bodyPr/>
          <a:lstStyle>
            <a:lvl1pPr>
              <a:defRPr/>
            </a:lvl1pPr>
          </a:lstStyle>
          <a:p>
            <a:pPr>
              <a:defRPr/>
            </a:pPr>
            <a:endParaRPr lang="en-US"/>
          </a:p>
        </p:txBody>
      </p:sp>
      <p:sp>
        <p:nvSpPr>
          <p:cNvPr id="5" name="Rectangle 41"/>
          <p:cNvSpPr>
            <a:spLocks noGrp="1" noChangeArrowheads="1"/>
          </p:cNvSpPr>
          <p:nvPr>
            <p:ph type="sldNum" sz="quarter" idx="12"/>
          </p:nvPr>
        </p:nvSpPr>
        <p:spPr>
          <a:ln/>
        </p:spPr>
        <p:txBody>
          <a:bodyPr/>
          <a:lstStyle>
            <a:lvl1pPr>
              <a:defRPr/>
            </a:lvl1pPr>
          </a:lstStyle>
          <a:p>
            <a:pPr>
              <a:defRPr/>
            </a:pPr>
            <a:fld id="{68E26CC2-F18C-41E3-9DA6-0468B5AD330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9"/>
          <p:cNvSpPr>
            <a:spLocks noGrp="1" noChangeArrowheads="1"/>
          </p:cNvSpPr>
          <p:nvPr>
            <p:ph type="dt" sz="half" idx="10"/>
          </p:nvPr>
        </p:nvSpPr>
        <p:spPr>
          <a:ln/>
        </p:spPr>
        <p:txBody>
          <a:bodyPr/>
          <a:lstStyle>
            <a:lvl1pPr>
              <a:defRPr/>
            </a:lvl1pPr>
          </a:lstStyle>
          <a:p>
            <a:pPr>
              <a:defRPr/>
            </a:pPr>
            <a:endParaRPr lang="en-US"/>
          </a:p>
        </p:txBody>
      </p:sp>
      <p:sp>
        <p:nvSpPr>
          <p:cNvPr id="3" name="Rectangle 40"/>
          <p:cNvSpPr>
            <a:spLocks noGrp="1" noChangeArrowheads="1"/>
          </p:cNvSpPr>
          <p:nvPr>
            <p:ph type="ftr" sz="quarter" idx="11"/>
          </p:nvPr>
        </p:nvSpPr>
        <p:spPr>
          <a:ln/>
        </p:spPr>
        <p:txBody>
          <a:bodyPr/>
          <a:lstStyle>
            <a:lvl1pPr>
              <a:defRPr/>
            </a:lvl1pPr>
          </a:lstStyle>
          <a:p>
            <a:pPr>
              <a:defRPr/>
            </a:pPr>
            <a:endParaRPr lang="en-US"/>
          </a:p>
        </p:txBody>
      </p:sp>
      <p:sp>
        <p:nvSpPr>
          <p:cNvPr id="4" name="Rectangle 41"/>
          <p:cNvSpPr>
            <a:spLocks noGrp="1" noChangeArrowheads="1"/>
          </p:cNvSpPr>
          <p:nvPr>
            <p:ph type="sldNum" sz="quarter" idx="12"/>
          </p:nvPr>
        </p:nvSpPr>
        <p:spPr>
          <a:ln/>
        </p:spPr>
        <p:txBody>
          <a:bodyPr/>
          <a:lstStyle>
            <a:lvl1pPr>
              <a:defRPr/>
            </a:lvl1pPr>
          </a:lstStyle>
          <a:p>
            <a:pPr>
              <a:defRPr/>
            </a:pPr>
            <a:fld id="{60F8A1E6-10DE-4B38-BE1C-3B3CAA08FCC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0AB078EC-1D93-4A9E-89A6-53102CE8C01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89369B92-7FF7-4F88-B88B-C21AB05571B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3800475" y="1789113"/>
            <a:ext cx="5340350" cy="5056187"/>
            <a:chOff x="2394" y="1127"/>
            <a:chExt cx="3364" cy="3185"/>
          </a:xfrm>
        </p:grpSpPr>
        <p:sp>
          <p:nvSpPr>
            <p:cNvPr id="4099" name="Rectangle 3"/>
            <p:cNvSpPr>
              <a:spLocks noChangeArrowheads="1"/>
            </p:cNvSpPr>
            <p:nvPr userDrawn="1"/>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0" name="Oval 4"/>
            <p:cNvSpPr>
              <a:spLocks noChangeArrowheads="1"/>
            </p:cNvSpPr>
            <p:nvPr userDrawn="1"/>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4101" name="Rectangle 5"/>
            <p:cNvSpPr>
              <a:spLocks noChangeArrowheads="1"/>
            </p:cNvSpPr>
            <p:nvPr userDrawn="1"/>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2" name="Freeform 6"/>
            <p:cNvSpPr>
              <a:spLocks noEditPoints="1"/>
            </p:cNvSpPr>
            <p:nvPr userDrawn="1"/>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03" name="Rectangle 7"/>
            <p:cNvSpPr>
              <a:spLocks noChangeArrowheads="1"/>
            </p:cNvSpPr>
            <p:nvPr userDrawn="1"/>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4" name="Rectangle 8"/>
            <p:cNvSpPr>
              <a:spLocks noChangeArrowheads="1"/>
            </p:cNvSpPr>
            <p:nvPr userDrawn="1"/>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5" name="Rectangle 9"/>
            <p:cNvSpPr>
              <a:spLocks noChangeArrowheads="1"/>
            </p:cNvSpPr>
            <p:nvPr userDrawn="1"/>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6" name="Rectangle 10"/>
            <p:cNvSpPr>
              <a:spLocks noChangeArrowheads="1"/>
            </p:cNvSpPr>
            <p:nvPr userDrawn="1"/>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7" name="Rectangle 11"/>
            <p:cNvSpPr>
              <a:spLocks noChangeArrowheads="1"/>
            </p:cNvSpPr>
            <p:nvPr userDrawn="1"/>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8" name="Freeform 12"/>
            <p:cNvSpPr>
              <a:spLocks/>
            </p:cNvSpPr>
            <p:nvPr userDrawn="1"/>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09" name="Freeform 13"/>
            <p:cNvSpPr>
              <a:spLocks/>
            </p:cNvSpPr>
            <p:nvPr userDrawn="1"/>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0" name="Freeform 14"/>
            <p:cNvSpPr>
              <a:spLocks/>
            </p:cNvSpPr>
            <p:nvPr userDrawn="1"/>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en-US"/>
            </a:p>
          </p:txBody>
        </p:sp>
        <p:sp>
          <p:nvSpPr>
            <p:cNvPr id="4111" name="Freeform 15"/>
            <p:cNvSpPr>
              <a:spLocks/>
            </p:cNvSpPr>
            <p:nvPr userDrawn="1"/>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4112" name="Freeform 16"/>
            <p:cNvSpPr>
              <a:spLocks/>
            </p:cNvSpPr>
            <p:nvPr userDrawn="1"/>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3" name="Freeform 17"/>
            <p:cNvSpPr>
              <a:spLocks noEditPoints="1"/>
            </p:cNvSpPr>
            <p:nvPr userDrawn="1"/>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4" name="Freeform 18"/>
            <p:cNvSpPr>
              <a:spLocks noEditPoints="1"/>
            </p:cNvSpPr>
            <p:nvPr userDrawn="1"/>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5" name="Freeform 19"/>
            <p:cNvSpPr>
              <a:spLocks/>
            </p:cNvSpPr>
            <p:nvPr userDrawn="1"/>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6" name="Freeform 20"/>
            <p:cNvSpPr>
              <a:spLocks noEditPoints="1"/>
            </p:cNvSpPr>
            <p:nvPr userDrawn="1"/>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7" name="Freeform 21"/>
            <p:cNvSpPr>
              <a:spLocks noEditPoints="1"/>
            </p:cNvSpPr>
            <p:nvPr userDrawn="1"/>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8" name="Freeform 22"/>
            <p:cNvSpPr>
              <a:spLocks noEditPoints="1"/>
            </p:cNvSpPr>
            <p:nvPr userDrawn="1"/>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9" name="Freeform 23"/>
            <p:cNvSpPr>
              <a:spLocks/>
            </p:cNvSpPr>
            <p:nvPr userDrawn="1"/>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4120" name="Freeform 24"/>
            <p:cNvSpPr>
              <a:spLocks noEditPoints="1"/>
            </p:cNvSpPr>
            <p:nvPr userDrawn="1"/>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21" name="Freeform 25"/>
            <p:cNvSpPr>
              <a:spLocks noEditPoints="1"/>
            </p:cNvSpPr>
            <p:nvPr userDrawn="1"/>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22" name="Freeform 26"/>
            <p:cNvSpPr>
              <a:spLocks noEditPoints="1"/>
            </p:cNvSpPr>
            <p:nvPr userDrawn="1"/>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23" name="Oval 27"/>
            <p:cNvSpPr>
              <a:spLocks noChangeArrowheads="1"/>
            </p:cNvSpPr>
            <p:nvPr userDrawn="1"/>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en-US"/>
            </a:p>
          </p:txBody>
        </p:sp>
        <p:sp>
          <p:nvSpPr>
            <p:cNvPr id="4124" name="Oval 28"/>
            <p:cNvSpPr>
              <a:spLocks noChangeArrowheads="1"/>
            </p:cNvSpPr>
            <p:nvPr userDrawn="1"/>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4125" name="Oval 29"/>
            <p:cNvSpPr>
              <a:spLocks noChangeArrowheads="1"/>
            </p:cNvSpPr>
            <p:nvPr userDrawn="1"/>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en-US"/>
            </a:p>
          </p:txBody>
        </p:sp>
        <p:sp>
          <p:nvSpPr>
            <p:cNvPr id="4126" name="Freeform 30"/>
            <p:cNvSpPr>
              <a:spLocks noEditPoints="1"/>
            </p:cNvSpPr>
            <p:nvPr userDrawn="1"/>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27" name="Freeform 31"/>
            <p:cNvSpPr>
              <a:spLocks noEditPoints="1"/>
            </p:cNvSpPr>
            <p:nvPr userDrawn="1"/>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28" name="Rectangle 32"/>
            <p:cNvSpPr>
              <a:spLocks noChangeArrowheads="1"/>
            </p:cNvSpPr>
            <p:nvPr userDrawn="1"/>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en-US"/>
            </a:p>
          </p:txBody>
        </p:sp>
        <p:sp>
          <p:nvSpPr>
            <p:cNvPr id="4129" name="Rectangle 33"/>
            <p:cNvSpPr>
              <a:spLocks noChangeArrowheads="1"/>
            </p:cNvSpPr>
            <p:nvPr userDrawn="1"/>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30" name="AutoShape 34"/>
            <p:cNvSpPr>
              <a:spLocks noChangeArrowheads="1"/>
            </p:cNvSpPr>
            <p:nvPr userDrawn="1"/>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4131" name="Freeform 35"/>
            <p:cNvSpPr>
              <a:spLocks/>
            </p:cNvSpPr>
            <p:nvPr userDrawn="1"/>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en-US"/>
            </a:p>
          </p:txBody>
        </p:sp>
        <p:sp>
          <p:nvSpPr>
            <p:cNvPr id="4132" name="Freeform 36"/>
            <p:cNvSpPr>
              <a:spLocks/>
            </p:cNvSpPr>
            <p:nvPr userDrawn="1"/>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grpSp>
      <p:sp>
        <p:nvSpPr>
          <p:cNvPr id="4133" name="Rectangle 37"/>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34" name="Rectangle 38"/>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35" name="Rectangle 39"/>
          <p:cNvSpPr>
            <a:spLocks noGrp="1" noChangeArrowheads="1"/>
          </p:cNvSpPr>
          <p:nvPr>
            <p:ph type="dt" sz="half" idx="2"/>
          </p:nvPr>
        </p:nvSpPr>
        <p:spPr bwMode="auto">
          <a:xfrm>
            <a:off x="457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4136" name="Rectangle 40"/>
          <p:cNvSpPr>
            <a:spLocks noGrp="1" noChangeArrowheads="1"/>
          </p:cNvSpPr>
          <p:nvPr>
            <p:ph type="ftr" sz="quarter" idx="3"/>
          </p:nvPr>
        </p:nvSpPr>
        <p:spPr bwMode="auto">
          <a:xfrm>
            <a:off x="3124200" y="627856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vl1pPr>
          </a:lstStyle>
          <a:p>
            <a:pPr>
              <a:defRPr/>
            </a:pPr>
            <a:endParaRPr lang="en-US"/>
          </a:p>
        </p:txBody>
      </p:sp>
      <p:sp>
        <p:nvSpPr>
          <p:cNvPr id="4137" name="Rectangle 41"/>
          <p:cNvSpPr>
            <a:spLocks noGrp="1" noChangeArrowheads="1"/>
          </p:cNvSpPr>
          <p:nvPr>
            <p:ph type="sldNum" sz="quarter" idx="4"/>
          </p:nvPr>
        </p:nvSpPr>
        <p:spPr bwMode="auto">
          <a:xfrm>
            <a:off x="6553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EA90976E-22E5-41E3-B640-B5077C3A013D}"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0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163513"/>
            <a:ext cx="8229600" cy="836612"/>
          </a:xfrm>
        </p:spPr>
        <p:txBody>
          <a:bodyPr/>
          <a:lstStyle/>
          <a:p>
            <a:pPr eaLnBrk="1" hangingPunct="1">
              <a:defRPr/>
            </a:pPr>
            <a:r>
              <a:rPr lang="lv-LV" sz="4000" b="1" dirty="0" smtClean="0">
                <a:solidFill>
                  <a:schemeClr val="accent6">
                    <a:lumMod val="60000"/>
                    <a:lumOff val="40000"/>
                  </a:schemeClr>
                </a:solidFill>
              </a:rPr>
              <a:t>Mateja 5:21-30 Tev nebūs</a:t>
            </a:r>
          </a:p>
        </p:txBody>
      </p:sp>
      <p:pic>
        <p:nvPicPr>
          <p:cNvPr id="3075" name="Picture 3" descr="DOVE019"/>
          <p:cNvPicPr>
            <a:picLocks noChangeAspect="1" noChangeArrowheads="1"/>
          </p:cNvPicPr>
          <p:nvPr/>
        </p:nvPicPr>
        <p:blipFill>
          <a:blip r:embed="rId2"/>
          <a:srcRect/>
          <a:stretch>
            <a:fillRect/>
          </a:stretch>
        </p:blipFill>
        <p:spPr bwMode="auto">
          <a:xfrm>
            <a:off x="285750" y="0"/>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29500" y="0"/>
            <a:ext cx="1714500" cy="369888"/>
          </a:xfrm>
          <a:prstGeom prst="rect">
            <a:avLst/>
          </a:prstGeom>
          <a:noFill/>
          <a:ln w="9525">
            <a:noFill/>
            <a:miter lim="800000"/>
            <a:headEnd/>
            <a:tailEnd/>
          </a:ln>
        </p:spPr>
        <p:txBody>
          <a:bodyPr>
            <a:spAutoFit/>
          </a:bodyPr>
          <a:lstStyle/>
          <a:p>
            <a:pPr>
              <a:spcBef>
                <a:spcPct val="50000"/>
              </a:spcBef>
            </a:pPr>
            <a:r>
              <a:rPr lang="lv-LV" dirty="0" smtClean="0"/>
              <a:t>24.jūn.2018.</a:t>
            </a:r>
            <a:endParaRPr lang="lv-LV" dirty="0"/>
          </a:p>
        </p:txBody>
      </p:sp>
      <p:pic>
        <p:nvPicPr>
          <p:cNvPr id="7" name="Picture 6"/>
          <p:cNvPicPr>
            <a:picLocks noChangeAspect="1" noChangeArrowheads="1"/>
          </p:cNvPicPr>
          <p:nvPr/>
        </p:nvPicPr>
        <p:blipFill>
          <a:blip r:embed="rId3"/>
          <a:srcRect/>
          <a:stretch>
            <a:fillRect/>
          </a:stretch>
        </p:blipFill>
        <p:spPr bwMode="auto">
          <a:xfrm>
            <a:off x="0" y="1357313"/>
            <a:ext cx="9144000" cy="5500687"/>
          </a:xfrm>
          <a:prstGeom prst="rect">
            <a:avLst/>
          </a:prstGeom>
          <a:noFill/>
          <a:ln w="9525">
            <a:noFill/>
            <a:miter lim="800000"/>
            <a:headEnd/>
            <a:tailEnd/>
          </a:ln>
        </p:spPr>
      </p:pic>
      <p:sp>
        <p:nvSpPr>
          <p:cNvPr id="3078" name="Text Box 6"/>
          <p:cNvSpPr txBox="1">
            <a:spLocks noChangeArrowheads="1"/>
          </p:cNvSpPr>
          <p:nvPr/>
        </p:nvSpPr>
        <p:spPr bwMode="auto">
          <a:xfrm>
            <a:off x="6000750" y="844550"/>
            <a:ext cx="3143250" cy="369888"/>
          </a:xfrm>
          <a:prstGeom prst="rect">
            <a:avLst/>
          </a:prstGeom>
          <a:noFill/>
          <a:ln w="9525">
            <a:noFill/>
            <a:miter lim="800000"/>
            <a:headEnd/>
            <a:tailEnd/>
          </a:ln>
        </p:spPr>
        <p:txBody>
          <a:bodyPr>
            <a:spAutoFit/>
          </a:bodyPr>
          <a:lstStyle/>
          <a:p>
            <a:pPr algn="ctr">
              <a:spcBef>
                <a:spcPct val="50000"/>
              </a:spcBef>
            </a:pPr>
            <a:r>
              <a:rPr lang="lv-LV"/>
              <a:t>Māc. Roberts Otomers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620713"/>
          </a:xfrm>
        </p:spPr>
        <p:txBody>
          <a:bodyPr/>
          <a:lstStyle/>
          <a:p>
            <a:pPr eaLnBrk="1" hangingPunct="1">
              <a:defRPr/>
            </a:pPr>
            <a:r>
              <a:rPr lang="lv-LV" b="1" dirty="0" smtClean="0">
                <a:solidFill>
                  <a:srgbClr val="FFFF00"/>
                </a:solidFill>
              </a:rPr>
              <a:t>Noslēgums</a:t>
            </a:r>
          </a:p>
        </p:txBody>
      </p:sp>
      <p:sp>
        <p:nvSpPr>
          <p:cNvPr id="7" name="Rectangle 6"/>
          <p:cNvSpPr>
            <a:spLocks noChangeArrowheads="1"/>
          </p:cNvSpPr>
          <p:nvPr/>
        </p:nvSpPr>
        <p:spPr bwMode="auto">
          <a:xfrm>
            <a:off x="0" y="476250"/>
            <a:ext cx="8172450" cy="6556375"/>
          </a:xfrm>
          <a:prstGeom prst="rect">
            <a:avLst/>
          </a:prstGeom>
          <a:noFill/>
          <a:ln w="9525">
            <a:noFill/>
            <a:miter lim="800000"/>
            <a:headEnd/>
            <a:tailEnd/>
          </a:ln>
        </p:spPr>
        <p:txBody>
          <a:bodyPr>
            <a:spAutoFit/>
          </a:bodyPr>
          <a:lstStyle/>
          <a:p>
            <a:pPr>
              <a:buFontTx/>
              <a:buChar char="•"/>
            </a:pPr>
            <a:r>
              <a:rPr lang="lv-LV" sz="2800" dirty="0"/>
              <a:t>Te varam redzēt </a:t>
            </a:r>
            <a:r>
              <a:rPr lang="lv-LV" sz="2800" b="1" dirty="0"/>
              <a:t>Jēzus</a:t>
            </a:r>
            <a:r>
              <a:rPr lang="lv-LV" sz="2800" dirty="0"/>
              <a:t> </a:t>
            </a:r>
            <a:r>
              <a:rPr lang="lv-LV" sz="2800" b="1" dirty="0"/>
              <a:t>rūpes</a:t>
            </a:r>
            <a:r>
              <a:rPr lang="lv-LV" sz="2800" dirty="0"/>
              <a:t> par </a:t>
            </a:r>
            <a:r>
              <a:rPr lang="lv-LV" sz="2800" b="1" dirty="0"/>
              <a:t>mūsu</a:t>
            </a:r>
            <a:r>
              <a:rPr lang="lv-LV" sz="2800" dirty="0"/>
              <a:t> </a:t>
            </a:r>
            <a:r>
              <a:rPr lang="lv-LV" sz="2800" b="1" dirty="0"/>
              <a:t>mūžīgo dzīvību</a:t>
            </a:r>
            <a:r>
              <a:rPr lang="lv-LV" sz="2800" dirty="0"/>
              <a:t>. </a:t>
            </a:r>
          </a:p>
          <a:p>
            <a:pPr>
              <a:buFontTx/>
              <a:buChar char="•"/>
            </a:pPr>
            <a:r>
              <a:rPr lang="lv-LV" sz="2800" dirty="0"/>
              <a:t>Jēzus grib mūs </a:t>
            </a:r>
            <a:r>
              <a:rPr lang="lv-LV" sz="2800" b="1" dirty="0"/>
              <a:t>vest prom</a:t>
            </a:r>
            <a:r>
              <a:rPr lang="lv-LV" sz="2800" dirty="0"/>
              <a:t> no visām </a:t>
            </a:r>
            <a:r>
              <a:rPr lang="lv-LV" sz="2800" b="1" dirty="0"/>
              <a:t>viltus drošībām</a:t>
            </a:r>
            <a:r>
              <a:rPr lang="lv-LV" sz="2800" dirty="0"/>
              <a:t> un </a:t>
            </a:r>
            <a:r>
              <a:rPr lang="lv-LV" sz="2800" b="1" dirty="0"/>
              <a:t>paļāvības</a:t>
            </a:r>
            <a:r>
              <a:rPr lang="lv-LV" sz="2800" dirty="0"/>
              <a:t> uz </a:t>
            </a:r>
            <a:r>
              <a:rPr lang="lv-LV" sz="2800" b="1" dirty="0"/>
              <a:t>mūsu</a:t>
            </a:r>
            <a:r>
              <a:rPr lang="lv-LV" sz="2800" dirty="0"/>
              <a:t> pašu </a:t>
            </a:r>
            <a:r>
              <a:rPr lang="lv-LV" sz="2800" b="1" dirty="0"/>
              <a:t>darbiem, </a:t>
            </a:r>
            <a:r>
              <a:rPr lang="lv-LV" sz="2800" dirty="0"/>
              <a:t>parādot mums </a:t>
            </a:r>
            <a:r>
              <a:rPr lang="lv-LV" sz="2800" b="1" dirty="0"/>
              <a:t>cik nopietnas</a:t>
            </a:r>
            <a:r>
              <a:rPr lang="lv-LV" sz="2800" dirty="0"/>
              <a:t> ir </a:t>
            </a:r>
            <a:r>
              <a:rPr lang="lv-LV" sz="2800" b="1" dirty="0"/>
              <a:t>bauslības </a:t>
            </a:r>
            <a:r>
              <a:rPr lang="lv-LV" sz="2800" b="1" dirty="0" smtClean="0"/>
              <a:t>prasības!</a:t>
            </a:r>
            <a:endParaRPr lang="lv-LV" sz="2800" b="1" dirty="0"/>
          </a:p>
          <a:p>
            <a:pPr>
              <a:buFontTx/>
              <a:buChar char="•"/>
            </a:pPr>
            <a:r>
              <a:rPr lang="lv-LV" sz="2800" dirty="0"/>
              <a:t>Kur tās esam </a:t>
            </a:r>
            <a:r>
              <a:rPr lang="lv-LV" sz="2800" b="1" dirty="0"/>
              <a:t>pārkāpuši</a:t>
            </a:r>
            <a:r>
              <a:rPr lang="lv-LV" sz="2800" dirty="0"/>
              <a:t>, to </a:t>
            </a:r>
            <a:r>
              <a:rPr lang="lv-LV" sz="2800" b="1" dirty="0"/>
              <a:t>nožēlojam</a:t>
            </a:r>
            <a:r>
              <a:rPr lang="lv-LV" sz="2800" dirty="0"/>
              <a:t>, </a:t>
            </a:r>
            <a:r>
              <a:rPr lang="lv-LV" sz="2800" b="1" dirty="0"/>
              <a:t>izlīgstam</a:t>
            </a:r>
            <a:r>
              <a:rPr lang="lv-LV" sz="2800" dirty="0"/>
              <a:t> savā starpā un savas </a:t>
            </a:r>
            <a:r>
              <a:rPr lang="lv-LV" sz="2800" b="1" dirty="0"/>
              <a:t>acis ticībā vēršam</a:t>
            </a:r>
            <a:r>
              <a:rPr lang="lv-LV" sz="2800" dirty="0"/>
              <a:t> uz </a:t>
            </a:r>
            <a:r>
              <a:rPr lang="lv-LV" sz="2800" b="1" dirty="0"/>
              <a:t>vienīgo</a:t>
            </a:r>
            <a:r>
              <a:rPr lang="lv-LV" sz="2800" dirty="0"/>
              <a:t> patieso mūsu </a:t>
            </a:r>
            <a:r>
              <a:rPr lang="lv-LV" sz="2800" b="1" dirty="0"/>
              <a:t>glābēju</a:t>
            </a:r>
            <a:r>
              <a:rPr lang="lv-LV" sz="2800" dirty="0"/>
              <a:t> – </a:t>
            </a:r>
            <a:r>
              <a:rPr lang="lv-LV" sz="2800" b="1" dirty="0"/>
              <a:t>Kristus krustu!</a:t>
            </a:r>
          </a:p>
          <a:p>
            <a:pPr>
              <a:buFontTx/>
              <a:buChar char="•"/>
            </a:pPr>
            <a:r>
              <a:rPr lang="lv-LV" sz="2800" b="1" dirty="0"/>
              <a:t>Jēzus</a:t>
            </a:r>
            <a:r>
              <a:rPr lang="lv-LV" sz="2800" dirty="0"/>
              <a:t> mūs, kristiešus, no visas sirds </a:t>
            </a:r>
            <a:r>
              <a:rPr lang="lv-LV" sz="2800" b="1" dirty="0"/>
              <a:t>mudina vairīties</a:t>
            </a:r>
            <a:r>
              <a:rPr lang="lv-LV" sz="2800" dirty="0"/>
              <a:t> no </a:t>
            </a:r>
            <a:r>
              <a:rPr lang="lv-LV" sz="2800" b="1" dirty="0"/>
              <a:t>grēka</a:t>
            </a:r>
            <a:r>
              <a:rPr lang="lv-LV" sz="2800" dirty="0"/>
              <a:t> un </a:t>
            </a:r>
            <a:r>
              <a:rPr lang="lv-LV" sz="2800" b="1" dirty="0"/>
              <a:t>apgrēcības</a:t>
            </a:r>
            <a:r>
              <a:rPr lang="lv-LV" sz="2800" dirty="0"/>
              <a:t>, un </a:t>
            </a:r>
            <a:r>
              <a:rPr lang="lv-LV" sz="2800" b="1" dirty="0"/>
              <a:t>dzīvot šķīstu dzīvi, </a:t>
            </a:r>
            <a:endParaRPr lang="lv-LV" sz="2800" dirty="0"/>
          </a:p>
          <a:p>
            <a:pPr>
              <a:buFontTx/>
              <a:buChar char="•"/>
            </a:pPr>
            <a:r>
              <a:rPr lang="lv-LV" sz="2800" dirty="0"/>
              <a:t>Tad </a:t>
            </a:r>
            <a:r>
              <a:rPr lang="lv-LV" sz="2800" b="1" dirty="0"/>
              <a:t>Dievs</a:t>
            </a:r>
            <a:r>
              <a:rPr lang="lv-LV" sz="2800" dirty="0"/>
              <a:t> mums </a:t>
            </a:r>
            <a:r>
              <a:rPr lang="lv-LV" sz="2800" b="1" dirty="0"/>
              <a:t>dos</a:t>
            </a:r>
            <a:r>
              <a:rPr lang="lv-LV" sz="2800" dirty="0"/>
              <a:t> arī </a:t>
            </a:r>
            <a:r>
              <a:rPr lang="lv-LV" sz="2800" b="1" dirty="0"/>
              <a:t>svētību visās lietās.</a:t>
            </a:r>
            <a:r>
              <a:rPr lang="lv-LV" sz="2800" dirty="0"/>
              <a:t> </a:t>
            </a:r>
            <a:r>
              <a:rPr lang="lv-LV" sz="2600" dirty="0"/>
              <a:t>Āmen</a:t>
            </a:r>
          </a:p>
        </p:txBody>
      </p:sp>
      <p:pic>
        <p:nvPicPr>
          <p:cNvPr id="12292" name="Picture 4"/>
          <p:cNvPicPr>
            <a:picLocks noChangeAspect="1" noChangeArrowheads="1"/>
          </p:cNvPicPr>
          <p:nvPr/>
        </p:nvPicPr>
        <p:blipFill>
          <a:blip r:embed="rId2" cstate="print"/>
          <a:srcRect/>
          <a:stretch>
            <a:fillRect/>
          </a:stretch>
        </p:blipFill>
        <p:spPr bwMode="auto">
          <a:xfrm>
            <a:off x="7219950" y="692696"/>
            <a:ext cx="1924050" cy="393305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2292"/>
                                        </p:tgtEl>
                                        <p:attrNameLst>
                                          <p:attrName>style.visibility</p:attrName>
                                        </p:attrNameLst>
                                      </p:cBhvr>
                                      <p:to>
                                        <p:strVal val="visible"/>
                                      </p:to>
                                    </p:set>
                                    <p:animEffect transition="in" filter="fade">
                                      <p:cBhvr>
                                        <p:cTn id="16" dur="2000"/>
                                        <p:tgtEl>
                                          <p:spTgt spid="12292"/>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defRPr/>
            </a:pPr>
            <a:r>
              <a:rPr lang="lv-LV" sz="5400" dirty="0" smtClean="0">
                <a:solidFill>
                  <a:schemeClr val="accent6">
                    <a:lumMod val="60000"/>
                    <a:lumOff val="40000"/>
                  </a:schemeClr>
                </a:solidFill>
              </a:rPr>
              <a:t>Un Dieva miers, kas ir augstāks par visu saprašanu lai pasargā jūsu sirdis un jūsu domas. </a:t>
            </a:r>
            <a:r>
              <a:rPr lang="lv-LV" sz="5400" b="1" dirty="0" smtClean="0">
                <a:solidFill>
                  <a:schemeClr val="accent6">
                    <a:lumMod val="60000"/>
                    <a:lumOff val="40000"/>
                  </a:schemeClr>
                </a:solidFill>
              </a:rPr>
              <a:t>Āmen</a:t>
            </a:r>
            <a:r>
              <a:rPr lang="lv-LV" sz="5400" b="1" dirty="0" smtClean="0"/>
              <a:t/>
            </a:r>
            <a:br>
              <a:rPr lang="lv-LV" sz="5400" b="1" dirty="0" smtClean="0"/>
            </a:br>
            <a:endParaRPr lang="lv-LV" sz="54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8229600" cy="836613"/>
          </a:xfrm>
        </p:spPr>
        <p:txBody>
          <a:bodyPr/>
          <a:lstStyle/>
          <a:p>
            <a:pPr eaLnBrk="1" hangingPunct="1">
              <a:defRPr/>
            </a:pPr>
            <a:r>
              <a:rPr lang="lv-LV" sz="4000" b="1" dirty="0" smtClean="0">
                <a:solidFill>
                  <a:schemeClr val="accent6">
                    <a:lumMod val="60000"/>
                    <a:lumOff val="40000"/>
                  </a:schemeClr>
                </a:solidFill>
              </a:rPr>
              <a:t>Mateja 5:21-30 Tev nebūs</a:t>
            </a:r>
          </a:p>
        </p:txBody>
      </p:sp>
      <p:sp>
        <p:nvSpPr>
          <p:cNvPr id="2051" name="Rectangle 3"/>
          <p:cNvSpPr>
            <a:spLocks noGrp="1" noChangeArrowheads="1"/>
          </p:cNvSpPr>
          <p:nvPr>
            <p:ph type="body" idx="1"/>
          </p:nvPr>
        </p:nvSpPr>
        <p:spPr>
          <a:xfrm>
            <a:off x="-285750" y="714375"/>
            <a:ext cx="9429750" cy="4525963"/>
          </a:xfrm>
        </p:spPr>
        <p:txBody>
          <a:bodyPr/>
          <a:lstStyle/>
          <a:p>
            <a:pPr algn="just" eaLnBrk="1" hangingPunct="1">
              <a:buFont typeface="Wingdings" pitchFamily="2" charset="2"/>
              <a:buNone/>
              <a:defRPr/>
            </a:pPr>
            <a:r>
              <a:rPr lang="lv-LV" sz="2200" i="1" dirty="0" smtClean="0"/>
              <a:t>     21 Jūs esat dzirdējuši, ka vecajiem ir sacīts: tev nebūs nogalināt, un, kas nogalina, tas nododams tiesā. 22 Bet Es jums saku: ikviens, kas savu brāli dusmojas, nododams tiesai; ikviens, kas saka uz savu brāli: nejēga, - nododams augstā tiesā; bet, kas saka: stulbais </a:t>
            </a:r>
            <a:r>
              <a:rPr lang="lv-LV" sz="2200" i="1" dirty="0" smtClean="0"/>
              <a:t>stulbeni</a:t>
            </a:r>
            <a:r>
              <a:rPr lang="lv-LV" sz="2200" i="1" dirty="0" smtClean="0"/>
              <a:t>, - tas nododams elles ugunīs. 23 Tāpēc, kad tu atnes savu </a:t>
            </a:r>
            <a:r>
              <a:rPr lang="lv-LV" sz="2200" i="1" dirty="0" err="1" smtClean="0"/>
              <a:t>upurdāvanu</a:t>
            </a:r>
            <a:r>
              <a:rPr lang="lv-LV" sz="2200" i="1" dirty="0" smtClean="0"/>
              <a:t> pie altāra un tur atceries, ka tavam brālim ir kaut kas pret tevi, 24 tad atstāj savu </a:t>
            </a:r>
            <a:r>
              <a:rPr lang="lv-LV" sz="2200" i="1" dirty="0" err="1" smtClean="0"/>
              <a:t>upurdāvanu</a:t>
            </a:r>
            <a:r>
              <a:rPr lang="lv-LV" sz="2200" i="1" dirty="0" smtClean="0"/>
              <a:t> turpat altāra priekšā, ej un izlīgsti vispirms ar savu brāli un tad pienes savu </a:t>
            </a:r>
            <a:r>
              <a:rPr lang="lv-LV" sz="2200" i="1" dirty="0" err="1" smtClean="0"/>
              <a:t>upurdāvanu</a:t>
            </a:r>
            <a:r>
              <a:rPr lang="lv-LV" sz="2200" i="1" dirty="0" smtClean="0"/>
              <a:t>. 25 Nevilcinies izlīgt ar savu pretinieku, kamēr ar viņu vēl esi ceļā, ka tavs pretinieks tevi nenodod tiesnesim un tiesnesis tiesas izpildītājam un ka tas tevi neiemet cietumā. 26 Patiesi Es tev saku: tu no turienes neiziesi, kamēr nenomaksāsi pēdējo artavu. 27 Jūs esat dzirdējuši, ka ir sacīts: tev nebūs laulību pārkāpt. 28 Bet Es jums saku: ikviens, kas uzlūko sievieti ar iekāri, jau ir laulību pārkāpis ar viņu savā sirdī. 29 Bet, ja tava labā acs tevi apgrēcina, izrauj to un met projām; jo labāk tev ir zaudēt vienu savu locekli, nekā visa tava miesa top iemesta ellē. 30 Un, ja tava labā roka tevi apgrēcina, nocērt to un met prom; labāk tev ir zaudēt vienu savu locekli, nekā visa tava miesa top iemesta ellē.</a:t>
            </a:r>
            <a:endParaRPr lang="en-US" sz="2200" dirty="0" smtClean="0"/>
          </a:p>
          <a:p>
            <a:pPr algn="just" eaLnBrk="1" hangingPunct="1">
              <a:buFontTx/>
              <a:buNone/>
              <a:defRPr/>
            </a:pPr>
            <a:endParaRPr lang="lv-LV" sz="2200" i="1" dirty="0" smtClean="0"/>
          </a:p>
        </p:txBody>
      </p:sp>
      <p:pic>
        <p:nvPicPr>
          <p:cNvPr id="3076" name="Picture 3" descr="DOVE019"/>
          <p:cNvPicPr>
            <a:picLocks noChangeAspect="1" noChangeArrowheads="1"/>
          </p:cNvPicPr>
          <p:nvPr/>
        </p:nvPicPr>
        <p:blipFill>
          <a:blip r:embed="rId2"/>
          <a:srcRect/>
          <a:stretch>
            <a:fillRect/>
          </a:stretch>
        </p:blipFill>
        <p:spPr bwMode="auto">
          <a:xfrm>
            <a:off x="900113" y="0"/>
            <a:ext cx="485775" cy="692150"/>
          </a:xfrm>
          <a:prstGeom prst="rect">
            <a:avLst/>
          </a:prstGeom>
          <a:noFill/>
          <a:ln w="9525">
            <a:noFill/>
            <a:miter lim="800000"/>
            <a:headEnd/>
            <a:tailEnd/>
          </a:ln>
        </p:spPr>
      </p:pic>
      <p:sp>
        <p:nvSpPr>
          <p:cNvPr id="3077" name="Text Box 6"/>
          <p:cNvSpPr txBox="1">
            <a:spLocks noChangeArrowheads="1"/>
          </p:cNvSpPr>
          <p:nvPr/>
        </p:nvSpPr>
        <p:spPr bwMode="auto">
          <a:xfrm>
            <a:off x="7572396" y="0"/>
            <a:ext cx="1571604" cy="369332"/>
          </a:xfrm>
          <a:prstGeom prst="rect">
            <a:avLst/>
          </a:prstGeom>
          <a:noFill/>
          <a:ln w="9525">
            <a:noFill/>
            <a:miter lim="800000"/>
            <a:headEnd/>
            <a:tailEnd/>
          </a:ln>
        </p:spPr>
        <p:txBody>
          <a:bodyPr wrap="square">
            <a:spAutoFit/>
          </a:bodyPr>
          <a:lstStyle/>
          <a:p>
            <a:pPr>
              <a:spcBef>
                <a:spcPct val="50000"/>
              </a:spcBef>
            </a:pPr>
            <a:r>
              <a:rPr lang="lv-LV" dirty="0" smtClean="0"/>
              <a:t>24.jūn.2018.</a:t>
            </a:r>
            <a:endParaRPr lang="lv-LV"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defRPr/>
            </a:pPr>
            <a:r>
              <a:rPr lang="lv-LV" b="1" dirty="0" smtClean="0">
                <a:solidFill>
                  <a:srgbClr val="FFFF00"/>
                </a:solidFill>
              </a:rPr>
              <a:t>Ievads</a:t>
            </a:r>
          </a:p>
        </p:txBody>
      </p:sp>
      <p:sp>
        <p:nvSpPr>
          <p:cNvPr id="7" name="Rectangle 6"/>
          <p:cNvSpPr>
            <a:spLocks noChangeArrowheads="1"/>
          </p:cNvSpPr>
          <p:nvPr/>
        </p:nvSpPr>
        <p:spPr bwMode="auto">
          <a:xfrm>
            <a:off x="0" y="642938"/>
            <a:ext cx="6084888" cy="5262562"/>
          </a:xfrm>
          <a:prstGeom prst="rect">
            <a:avLst/>
          </a:prstGeom>
          <a:noFill/>
          <a:ln w="9525">
            <a:noFill/>
            <a:miter lim="800000"/>
            <a:headEnd/>
            <a:tailEnd/>
          </a:ln>
        </p:spPr>
        <p:txBody>
          <a:bodyPr>
            <a:spAutoFit/>
          </a:bodyPr>
          <a:lstStyle/>
          <a:p>
            <a:pPr>
              <a:buFontTx/>
              <a:buChar char="•"/>
            </a:pPr>
            <a:r>
              <a:rPr lang="lv-LV" sz="2800" dirty="0"/>
              <a:t>Mūsdienās varam atrast tādas domas, ka </a:t>
            </a:r>
            <a:r>
              <a:rPr lang="lv-LV" sz="2800" b="1" dirty="0"/>
              <a:t>kristiešiem</a:t>
            </a:r>
            <a:r>
              <a:rPr lang="lv-LV" sz="2800" dirty="0"/>
              <a:t> vairāk nav </a:t>
            </a:r>
            <a:r>
              <a:rPr lang="lv-LV" sz="2800" b="1" dirty="0"/>
              <a:t>nepieciešama bauslība</a:t>
            </a:r>
          </a:p>
          <a:p>
            <a:pPr>
              <a:buFontTx/>
              <a:buChar char="•"/>
            </a:pPr>
            <a:r>
              <a:rPr lang="lv-LV" sz="2800" b="1" dirty="0"/>
              <a:t> ka Jēzus nav sludinājis bauslību</a:t>
            </a:r>
            <a:r>
              <a:rPr lang="lv-LV" sz="2800" dirty="0"/>
              <a:t> vispār, bet tikai Evaņģēliju.</a:t>
            </a:r>
          </a:p>
          <a:p>
            <a:pPr>
              <a:buFontTx/>
              <a:buChar char="•"/>
            </a:pPr>
            <a:r>
              <a:rPr lang="lv-LV" sz="2800" b="1" dirty="0"/>
              <a:t>Bet tā nav!</a:t>
            </a:r>
            <a:r>
              <a:rPr lang="lv-LV" sz="2800" dirty="0"/>
              <a:t> </a:t>
            </a:r>
            <a:endParaRPr lang="lv-LV" sz="2600" dirty="0"/>
          </a:p>
          <a:p>
            <a:pPr>
              <a:buFontTx/>
              <a:buChar char="•"/>
            </a:pPr>
            <a:r>
              <a:rPr lang="lv-LV" sz="2600" dirty="0"/>
              <a:t>Cik </a:t>
            </a:r>
            <a:r>
              <a:rPr lang="lv-LV" sz="2800" b="1" dirty="0"/>
              <a:t>izcils bauslības skolotājs</a:t>
            </a:r>
            <a:r>
              <a:rPr lang="lv-LV" sz="2800" dirty="0"/>
              <a:t> ir </a:t>
            </a:r>
            <a:r>
              <a:rPr lang="lv-LV" sz="2800" b="1" dirty="0"/>
              <a:t>Jēzus</a:t>
            </a:r>
            <a:r>
              <a:rPr lang="lv-LV" sz="2800" dirty="0"/>
              <a:t> Kristus</a:t>
            </a:r>
            <a:endParaRPr lang="lv-LV" sz="2600" dirty="0"/>
          </a:p>
          <a:p>
            <a:pPr>
              <a:buFont typeface="Arial" charset="0"/>
              <a:buChar char="•"/>
            </a:pPr>
            <a:r>
              <a:rPr lang="lv-LV" sz="2800" dirty="0"/>
              <a:t>Gan </a:t>
            </a:r>
            <a:r>
              <a:rPr lang="lv-LV" sz="2800" b="1" dirty="0"/>
              <a:t>bauslība</a:t>
            </a:r>
            <a:r>
              <a:rPr lang="lv-LV" sz="2800" dirty="0"/>
              <a:t>, gan </a:t>
            </a:r>
            <a:r>
              <a:rPr lang="lv-LV" sz="2800" b="1" dirty="0"/>
              <a:t>Evaņģēlijs</a:t>
            </a:r>
            <a:r>
              <a:rPr lang="lv-LV" sz="2800" dirty="0"/>
              <a:t> nāk </a:t>
            </a:r>
            <a:r>
              <a:rPr lang="lv-LV" sz="2800" b="1" dirty="0"/>
              <a:t>no</a:t>
            </a:r>
            <a:r>
              <a:rPr lang="lv-LV" sz="2800" dirty="0"/>
              <a:t> </a:t>
            </a:r>
            <a:r>
              <a:rPr lang="lv-LV" sz="2800" b="1" dirty="0"/>
              <a:t>Dieva</a:t>
            </a:r>
            <a:r>
              <a:rPr lang="lv-LV" sz="2800" dirty="0"/>
              <a:t>. </a:t>
            </a:r>
            <a:endParaRPr lang="en-US" sz="2800" dirty="0"/>
          </a:p>
          <a:p>
            <a:pPr>
              <a:buFont typeface="Arial" charset="0"/>
              <a:buChar char="•"/>
            </a:pPr>
            <a:r>
              <a:rPr lang="lv-LV" sz="2800" dirty="0"/>
              <a:t>Gan </a:t>
            </a:r>
            <a:r>
              <a:rPr lang="lv-LV" sz="2800" b="1" dirty="0"/>
              <a:t>bauslība</a:t>
            </a:r>
            <a:r>
              <a:rPr lang="lv-LV" sz="2800" dirty="0"/>
              <a:t>, gan </a:t>
            </a:r>
            <a:r>
              <a:rPr lang="lv-LV" sz="2800" b="1" dirty="0"/>
              <a:t>Evaņģēlijs</a:t>
            </a:r>
            <a:r>
              <a:rPr lang="lv-LV" sz="2800" dirty="0"/>
              <a:t> ir atrodami </a:t>
            </a:r>
            <a:r>
              <a:rPr lang="lv-LV" sz="2800" b="1" dirty="0"/>
              <a:t>Vecā</a:t>
            </a:r>
            <a:r>
              <a:rPr lang="lv-LV" sz="2800" dirty="0"/>
              <a:t> un </a:t>
            </a:r>
            <a:r>
              <a:rPr lang="lv-LV" sz="2800" b="1" dirty="0"/>
              <a:t>Jaunā Derībā</a:t>
            </a:r>
            <a:r>
              <a:rPr lang="lv-LV" sz="2800" dirty="0"/>
              <a:t>.</a:t>
            </a:r>
            <a:endParaRPr lang="en-US" sz="2800" dirty="0"/>
          </a:p>
        </p:txBody>
      </p:sp>
      <p:pic>
        <p:nvPicPr>
          <p:cNvPr id="4100" name="Picture 4"/>
          <p:cNvPicPr>
            <a:picLocks noChangeAspect="1" noChangeArrowheads="1"/>
          </p:cNvPicPr>
          <p:nvPr/>
        </p:nvPicPr>
        <p:blipFill>
          <a:blip r:embed="rId2" cstate="print"/>
          <a:srcRect/>
          <a:stretch>
            <a:fillRect/>
          </a:stretch>
        </p:blipFill>
        <p:spPr bwMode="auto">
          <a:xfrm>
            <a:off x="5940152" y="980728"/>
            <a:ext cx="3203848" cy="487736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5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35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4100"/>
                                        </p:tgtEl>
                                        <p:attrNameLst>
                                          <p:attrName>style.visibility</p:attrName>
                                        </p:attrNameLst>
                                      </p:cBhvr>
                                      <p:to>
                                        <p:strVal val="visible"/>
                                      </p:to>
                                    </p:set>
                                    <p:animEffect transition="in" filter="fade">
                                      <p:cBhvr>
                                        <p:cTn id="31" dur="2000"/>
                                        <p:tgtEl>
                                          <p:spTgt spid="4100"/>
                                        </p:tgtEl>
                                      </p:cBhvr>
                                    </p:animEffect>
                                  </p:childTnLst>
                                </p:cTn>
                              </p:par>
                            </p:childTnLst>
                          </p:cTn>
                        </p:par>
                        <p:par>
                          <p:cTn id="32" fill="hold">
                            <p:stCondLst>
                              <p:cond delay="55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60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p>
            <a:fld id="{47052EF0-9E2D-4744-A12F-B7319D204BC6}" type="slidenum">
              <a:rPr lang="en-US" smtClean="0"/>
              <a:pPr/>
              <a:t>4</a:t>
            </a:fld>
            <a:endParaRPr lang="en-US" smtClean="0"/>
          </a:p>
        </p:txBody>
      </p:sp>
      <p:sp>
        <p:nvSpPr>
          <p:cNvPr id="2" name="Rectangle 2"/>
          <p:cNvSpPr>
            <a:spLocks noGrp="1" noChangeArrowheads="1"/>
          </p:cNvSpPr>
          <p:nvPr>
            <p:ph type="title"/>
          </p:nvPr>
        </p:nvSpPr>
        <p:spPr>
          <a:xfrm>
            <a:off x="250825" y="0"/>
            <a:ext cx="8686800" cy="620713"/>
          </a:xfrm>
        </p:spPr>
        <p:txBody>
          <a:bodyPr/>
          <a:lstStyle/>
          <a:p>
            <a:pPr marL="762000" indent="-762000" eaLnBrk="1" hangingPunct="1">
              <a:defRPr/>
            </a:pPr>
            <a:r>
              <a:rPr lang="lv-LV" sz="3600" b="1" dirty="0" smtClean="0">
                <a:solidFill>
                  <a:srgbClr val="F8F204"/>
                </a:solidFill>
              </a:rPr>
              <a:t>Kas ir bauslība? Kas ir Evaņģēlijs?</a:t>
            </a:r>
            <a:r>
              <a:rPr lang="en-US" sz="4000" dirty="0" smtClean="0"/>
              <a:t> </a:t>
            </a:r>
          </a:p>
        </p:txBody>
      </p:sp>
      <p:sp>
        <p:nvSpPr>
          <p:cNvPr id="11267" name="Rectangle 3"/>
          <p:cNvSpPr>
            <a:spLocks noGrp="1" noChangeArrowheads="1"/>
          </p:cNvSpPr>
          <p:nvPr>
            <p:ph type="body" idx="1"/>
          </p:nvPr>
        </p:nvSpPr>
        <p:spPr>
          <a:xfrm>
            <a:off x="395288" y="0"/>
            <a:ext cx="6804025" cy="6381750"/>
          </a:xfrm>
        </p:spPr>
        <p:txBody>
          <a:bodyPr/>
          <a:lstStyle/>
          <a:p>
            <a:pPr marL="533400" indent="-533400" algn="just" eaLnBrk="1" hangingPunct="1">
              <a:buFont typeface="Wingdings" pitchFamily="2" charset="2"/>
              <a:buNone/>
              <a:defRPr/>
            </a:pPr>
            <a:endParaRPr lang="lv-LV" sz="1600" smtClean="0"/>
          </a:p>
          <a:p>
            <a:pPr marL="533400" indent="-533400" algn="just" eaLnBrk="1" hangingPunct="1">
              <a:buFont typeface="Wingdings" pitchFamily="2" charset="2"/>
              <a:buNone/>
              <a:defRPr/>
            </a:pPr>
            <a:endParaRPr lang="lv-LV" sz="2400" smtClean="0"/>
          </a:p>
          <a:p>
            <a:pPr marL="533400" indent="-533400" eaLnBrk="1" hangingPunct="1">
              <a:buFont typeface="Wingdings" pitchFamily="2" charset="2"/>
              <a:buNone/>
              <a:defRPr/>
            </a:pPr>
            <a:endParaRPr lang="lv-LV" sz="2400" smtClean="0"/>
          </a:p>
        </p:txBody>
      </p:sp>
      <p:pic>
        <p:nvPicPr>
          <p:cNvPr id="11269" name="Picture 5" descr="rokas"/>
          <p:cNvPicPr>
            <a:picLocks noChangeAspect="1" noChangeArrowheads="1"/>
          </p:cNvPicPr>
          <p:nvPr/>
        </p:nvPicPr>
        <p:blipFill>
          <a:blip r:embed="rId2" cstate="print"/>
          <a:srcRect l="6174"/>
          <a:stretch>
            <a:fillRect/>
          </a:stretch>
        </p:blipFill>
        <p:spPr bwMode="auto">
          <a:xfrm>
            <a:off x="6948488" y="4292600"/>
            <a:ext cx="2195512" cy="25654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270" name="Picture 6" descr="TABLETS"/>
          <p:cNvPicPr>
            <a:picLocks noChangeAspect="1" noChangeArrowheads="1"/>
          </p:cNvPicPr>
          <p:nvPr/>
        </p:nvPicPr>
        <p:blipFill>
          <a:blip r:embed="rId3"/>
          <a:srcRect/>
          <a:stretch>
            <a:fillRect/>
          </a:stretch>
        </p:blipFill>
        <p:spPr bwMode="auto">
          <a:xfrm>
            <a:off x="7019925" y="588963"/>
            <a:ext cx="2124075" cy="1255712"/>
          </a:xfrm>
          <a:prstGeom prst="rect">
            <a:avLst/>
          </a:prstGeom>
          <a:noFill/>
          <a:ln w="9525">
            <a:noFill/>
            <a:miter lim="800000"/>
            <a:headEnd/>
            <a:tailEnd/>
          </a:ln>
        </p:spPr>
      </p:pic>
      <p:pic>
        <p:nvPicPr>
          <p:cNvPr id="11271" name="Picture 7" descr="BIBLE016"/>
          <p:cNvPicPr>
            <a:picLocks noChangeAspect="1" noChangeArrowheads="1"/>
          </p:cNvPicPr>
          <p:nvPr/>
        </p:nvPicPr>
        <p:blipFill>
          <a:blip r:embed="rId4"/>
          <a:srcRect/>
          <a:stretch>
            <a:fillRect/>
          </a:stretch>
        </p:blipFill>
        <p:spPr bwMode="auto">
          <a:xfrm>
            <a:off x="7229475" y="1928813"/>
            <a:ext cx="1914525" cy="2286000"/>
          </a:xfrm>
          <a:prstGeom prst="rect">
            <a:avLst/>
          </a:prstGeom>
          <a:noFill/>
          <a:ln w="9525">
            <a:noFill/>
            <a:miter lim="800000"/>
            <a:headEnd/>
            <a:tailEnd/>
          </a:ln>
        </p:spPr>
      </p:pic>
      <p:sp>
        <p:nvSpPr>
          <p:cNvPr id="6" name="Rectangle 5"/>
          <p:cNvSpPr>
            <a:spLocks noChangeArrowheads="1"/>
          </p:cNvSpPr>
          <p:nvPr/>
        </p:nvSpPr>
        <p:spPr bwMode="auto">
          <a:xfrm>
            <a:off x="107950" y="620713"/>
            <a:ext cx="6892925" cy="6013450"/>
          </a:xfrm>
          <a:prstGeom prst="rect">
            <a:avLst/>
          </a:prstGeom>
          <a:noFill/>
          <a:ln w="9525">
            <a:noFill/>
            <a:miter lim="800000"/>
            <a:headEnd/>
            <a:tailEnd/>
          </a:ln>
        </p:spPr>
        <p:txBody>
          <a:bodyPr>
            <a:spAutoFit/>
          </a:bodyPr>
          <a:lstStyle/>
          <a:p>
            <a:pPr algn="just" eaLnBrk="1" hangingPunct="1">
              <a:lnSpc>
                <a:spcPct val="80000"/>
              </a:lnSpc>
              <a:spcBef>
                <a:spcPct val="20000"/>
              </a:spcBef>
              <a:buClr>
                <a:schemeClr val="hlink"/>
              </a:buClr>
              <a:buSzPct val="65000"/>
              <a:buFont typeface="Wingdings" pitchFamily="2" charset="2"/>
              <a:buNone/>
            </a:pPr>
            <a:r>
              <a:rPr lang="lv-LV" sz="2400" b="1">
                <a:solidFill>
                  <a:srgbClr val="F8F204"/>
                </a:solidFill>
              </a:rPr>
              <a:t>Bauslība</a:t>
            </a:r>
            <a:r>
              <a:rPr lang="lv-LV" sz="2400"/>
              <a:t> ir dievišķa mācība, kura māca, kas ir </a:t>
            </a:r>
            <a:r>
              <a:rPr lang="lv-LV" sz="2400" b="1">
                <a:solidFill>
                  <a:srgbClr val="F8F204"/>
                </a:solidFill>
              </a:rPr>
              <a:t>pareizs</a:t>
            </a:r>
            <a:r>
              <a:rPr lang="lv-LV" sz="2400"/>
              <a:t> un </a:t>
            </a:r>
            <a:r>
              <a:rPr lang="lv-LV" sz="2400" b="1">
                <a:solidFill>
                  <a:srgbClr val="F8F204"/>
                </a:solidFill>
              </a:rPr>
              <a:t>Dievam</a:t>
            </a:r>
            <a:r>
              <a:rPr lang="lv-LV" sz="2400">
                <a:solidFill>
                  <a:srgbClr val="F8F204"/>
                </a:solidFill>
              </a:rPr>
              <a:t> </a:t>
            </a:r>
            <a:r>
              <a:rPr lang="lv-LV" sz="2400" b="1">
                <a:solidFill>
                  <a:srgbClr val="F8F204"/>
                </a:solidFill>
              </a:rPr>
              <a:t>patīkams</a:t>
            </a:r>
            <a:r>
              <a:rPr lang="lv-LV" sz="2400"/>
              <a:t>, un apsola </a:t>
            </a:r>
            <a:r>
              <a:rPr lang="lv-LV" sz="2400" b="1">
                <a:solidFill>
                  <a:srgbClr val="F8F204"/>
                </a:solidFill>
              </a:rPr>
              <a:t>sodu</a:t>
            </a:r>
            <a:r>
              <a:rPr lang="lv-LV" sz="2400" b="1">
                <a:solidFill>
                  <a:srgbClr val="FF0000"/>
                </a:solidFill>
              </a:rPr>
              <a:t> </a:t>
            </a:r>
            <a:r>
              <a:rPr lang="lv-LV" sz="2400"/>
              <a:t>par</a:t>
            </a:r>
            <a:r>
              <a:rPr lang="lv-LV" sz="2400" b="1">
                <a:solidFill>
                  <a:srgbClr val="FF0000"/>
                </a:solidFill>
              </a:rPr>
              <a:t> </a:t>
            </a:r>
            <a:r>
              <a:rPr lang="lv-LV" sz="2400"/>
              <a:t>visu, kas ir </a:t>
            </a:r>
            <a:r>
              <a:rPr lang="lv-LV" sz="2400" b="1">
                <a:solidFill>
                  <a:srgbClr val="F8F204"/>
                </a:solidFill>
              </a:rPr>
              <a:t>grēks</a:t>
            </a:r>
            <a:r>
              <a:rPr lang="lv-LV" sz="2400"/>
              <a:t> un </a:t>
            </a:r>
            <a:r>
              <a:rPr lang="lv-LV" sz="2400" b="1">
                <a:solidFill>
                  <a:srgbClr val="F8F204"/>
                </a:solidFill>
              </a:rPr>
              <a:t>pret Dieva gribu</a:t>
            </a:r>
            <a:r>
              <a:rPr lang="lv-LV" sz="2400"/>
              <a:t>.</a:t>
            </a:r>
          </a:p>
          <a:p>
            <a:pPr algn="just" eaLnBrk="1" hangingPunct="1">
              <a:lnSpc>
                <a:spcPct val="80000"/>
              </a:lnSpc>
              <a:spcBef>
                <a:spcPct val="20000"/>
              </a:spcBef>
              <a:buClr>
                <a:schemeClr val="hlink"/>
              </a:buClr>
              <a:buSzPct val="65000"/>
              <a:buFont typeface="Wingdings" pitchFamily="2" charset="2"/>
              <a:buNone/>
            </a:pPr>
            <a:endParaRPr lang="lv-LV" sz="1000"/>
          </a:p>
          <a:p>
            <a:pPr algn="just" eaLnBrk="1" hangingPunct="1">
              <a:lnSpc>
                <a:spcPct val="80000"/>
              </a:lnSpc>
              <a:spcBef>
                <a:spcPct val="20000"/>
              </a:spcBef>
              <a:buClr>
                <a:schemeClr val="hlink"/>
              </a:buClr>
              <a:buSzPct val="65000"/>
              <a:buFont typeface="Wingdings" pitchFamily="2" charset="2"/>
              <a:buNone/>
            </a:pPr>
            <a:r>
              <a:rPr lang="lv-LV" sz="2400" b="1">
                <a:solidFill>
                  <a:srgbClr val="F8F204"/>
                </a:solidFill>
              </a:rPr>
              <a:t>Evaņģēlijs</a:t>
            </a:r>
            <a:r>
              <a:rPr lang="lv-LV" sz="2400"/>
              <a:t> ir mācība, kura cilvēkam, kas Dieva bauslību nav turējis un tādēļ ir Dieva soda izbiedēti, māca, kam ticēt, proti – ka Jēzus Kristus ir</a:t>
            </a:r>
            <a:r>
              <a:rPr lang="lv-LV" sz="2400" b="1">
                <a:solidFill>
                  <a:srgbClr val="FF0000"/>
                </a:solidFill>
              </a:rPr>
              <a:t> </a:t>
            </a:r>
            <a:r>
              <a:rPr lang="lv-LV" sz="2400" b="1">
                <a:solidFill>
                  <a:srgbClr val="F8F204"/>
                </a:solidFill>
              </a:rPr>
              <a:t>visu grēku parādu nolīdzinājis</a:t>
            </a:r>
            <a:r>
              <a:rPr lang="lv-LV" sz="2400"/>
              <a:t>, par tiem </a:t>
            </a:r>
            <a:r>
              <a:rPr lang="lv-LV" sz="2400" b="1">
                <a:solidFill>
                  <a:srgbClr val="F8F204"/>
                </a:solidFill>
              </a:rPr>
              <a:t>gandarījis</a:t>
            </a:r>
            <a:r>
              <a:rPr lang="lv-LV" sz="2400"/>
              <a:t> un grēcinieka labā bez kāda viņa paša nopelna </a:t>
            </a:r>
            <a:r>
              <a:rPr lang="lv-LV" sz="2400" b="1">
                <a:solidFill>
                  <a:srgbClr val="F8F204"/>
                </a:solidFill>
              </a:rPr>
              <a:t>panācis grēku piedošanu, mūžīgo dzīvi</a:t>
            </a:r>
            <a:r>
              <a:rPr lang="lv-LV" sz="2400"/>
              <a:t> un</a:t>
            </a:r>
            <a:r>
              <a:rPr lang="lv-LV" sz="2400" b="1">
                <a:solidFill>
                  <a:srgbClr val="FF0000"/>
                </a:solidFill>
              </a:rPr>
              <a:t> </a:t>
            </a:r>
            <a:r>
              <a:rPr lang="lv-LV" sz="2400" b="1">
                <a:solidFill>
                  <a:srgbClr val="F8F204"/>
                </a:solidFill>
              </a:rPr>
              <a:t>taisnību</a:t>
            </a:r>
            <a:r>
              <a:rPr lang="lv-LV" sz="2400"/>
              <a:t>, kas ir derīga Dieva tiesas priekšā.</a:t>
            </a:r>
          </a:p>
          <a:p>
            <a:pPr algn="just" eaLnBrk="1" hangingPunct="1">
              <a:lnSpc>
                <a:spcPct val="80000"/>
              </a:lnSpc>
              <a:spcBef>
                <a:spcPct val="20000"/>
              </a:spcBef>
              <a:buClr>
                <a:schemeClr val="hlink"/>
              </a:buClr>
              <a:buSzPct val="65000"/>
              <a:buFont typeface="Wingdings" pitchFamily="2" charset="2"/>
              <a:buNone/>
            </a:pPr>
            <a:endParaRPr lang="lv-LV" sz="1000"/>
          </a:p>
          <a:p>
            <a:pPr eaLnBrk="1" hangingPunct="1">
              <a:spcBef>
                <a:spcPct val="20000"/>
              </a:spcBef>
              <a:buClr>
                <a:schemeClr val="hlink"/>
              </a:buClr>
              <a:buSzPct val="65000"/>
              <a:buFont typeface="Wingdings" pitchFamily="2" charset="2"/>
              <a:buNone/>
            </a:pPr>
            <a:r>
              <a:rPr lang="lv-LV" sz="2400" b="1">
                <a:solidFill>
                  <a:srgbClr val="F8F204"/>
                </a:solidFill>
              </a:rPr>
              <a:t>Bauslība</a:t>
            </a:r>
            <a:r>
              <a:rPr lang="lv-LV" sz="2400">
                <a:solidFill>
                  <a:srgbClr val="F8F204"/>
                </a:solidFill>
              </a:rPr>
              <a:t> </a:t>
            </a:r>
            <a:r>
              <a:rPr lang="lv-LV" sz="2400"/>
              <a:t>un </a:t>
            </a:r>
            <a:r>
              <a:rPr lang="lv-LV" sz="2400" b="1">
                <a:solidFill>
                  <a:srgbClr val="F8F204"/>
                </a:solidFill>
              </a:rPr>
              <a:t>Evaņģēlijs</a:t>
            </a:r>
            <a:r>
              <a:rPr lang="lv-LV" sz="2400"/>
              <a:t> (B&amp;E) ir kā </a:t>
            </a:r>
            <a:r>
              <a:rPr lang="lv-LV" sz="2400" b="1">
                <a:solidFill>
                  <a:srgbClr val="F8F204"/>
                </a:solidFill>
              </a:rPr>
              <a:t>divas Dieva rokas</a:t>
            </a:r>
            <a:r>
              <a:rPr lang="lv-LV" sz="2400"/>
              <a:t>, kas darbojas kopā. </a:t>
            </a:r>
            <a:r>
              <a:rPr lang="lv-LV" sz="2400" b="1">
                <a:solidFill>
                  <a:srgbClr val="F8F204"/>
                </a:solidFill>
              </a:rPr>
              <a:t>Kreisā ir bauslība, labā ir Evaņģēlijs</a:t>
            </a:r>
            <a:r>
              <a:rPr lang="lv-LV" sz="2400"/>
              <a:t>. Bauslības mērķis ir parādīt mums Dieva sodu par mūsu grēkiem un sagatavot mūs Evaņģēlijam. Evaņģēlijs ir prieka vēsts par Kristu, kurš ir piedevis mums grēkus.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11270"/>
                                        </p:tgtEl>
                                        <p:attrNameLst>
                                          <p:attrName>style.visibility</p:attrName>
                                        </p:attrNameLst>
                                      </p:cBhvr>
                                      <p:to>
                                        <p:strVal val="visible"/>
                                      </p:to>
                                    </p:set>
                                    <p:animEffect transition="in" filter="dissolve">
                                      <p:cBhvr>
                                        <p:cTn id="12" dur="500"/>
                                        <p:tgtEl>
                                          <p:spTgt spid="1127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9" presetClass="entr" presetSubtype="0" fill="hold" nodeType="afterEffect">
                                  <p:stCondLst>
                                    <p:cond delay="0"/>
                                  </p:stCondLst>
                                  <p:childTnLst>
                                    <p:set>
                                      <p:cBhvr>
                                        <p:cTn id="21" dur="1" fill="hold">
                                          <p:stCondLst>
                                            <p:cond delay="0"/>
                                          </p:stCondLst>
                                        </p:cTn>
                                        <p:tgtEl>
                                          <p:spTgt spid="11271"/>
                                        </p:tgtEl>
                                        <p:attrNameLst>
                                          <p:attrName>style.visibility</p:attrName>
                                        </p:attrNameLst>
                                      </p:cBhvr>
                                      <p:to>
                                        <p:strVal val="visible"/>
                                      </p:to>
                                    </p:set>
                                    <p:animEffect transition="in" filter="dissolve">
                                      <p:cBhvr>
                                        <p:cTn id="22" dur="500"/>
                                        <p:tgtEl>
                                          <p:spTgt spid="11271"/>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5" presetClass="entr" presetSubtype="10" fill="hold" nodeType="afterEffect">
                                  <p:stCondLst>
                                    <p:cond delay="0"/>
                                  </p:stCondLst>
                                  <p:childTnLst>
                                    <p:set>
                                      <p:cBhvr>
                                        <p:cTn id="31" dur="1" fill="hold">
                                          <p:stCondLst>
                                            <p:cond delay="0"/>
                                          </p:stCondLst>
                                        </p:cTn>
                                        <p:tgtEl>
                                          <p:spTgt spid="11269"/>
                                        </p:tgtEl>
                                        <p:attrNameLst>
                                          <p:attrName>style.visibility</p:attrName>
                                        </p:attrNameLst>
                                      </p:cBhvr>
                                      <p:to>
                                        <p:strVal val="visible"/>
                                      </p:to>
                                    </p:set>
                                    <p:animEffect transition="in" filter="checkerboard(across)">
                                      <p:cBhvr>
                                        <p:cTn id="32" dur="500"/>
                                        <p:tgtEl>
                                          <p:spTgt spid="112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9" name="Picture 5"/>
          <p:cNvPicPr>
            <a:picLocks noChangeAspect="1" noChangeArrowheads="1"/>
          </p:cNvPicPr>
          <p:nvPr/>
        </p:nvPicPr>
        <p:blipFill>
          <a:blip r:embed="rId2" cstate="print"/>
          <a:srcRect/>
          <a:stretch>
            <a:fillRect/>
          </a:stretch>
        </p:blipFill>
        <p:spPr bwMode="auto">
          <a:xfrm>
            <a:off x="539552" y="3568452"/>
            <a:ext cx="7992888" cy="328954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243" name="Rectangle 2"/>
          <p:cNvSpPr>
            <a:spLocks noGrp="1" noChangeArrowheads="1"/>
          </p:cNvSpPr>
          <p:nvPr>
            <p:ph type="title" idx="4294967295"/>
          </p:nvPr>
        </p:nvSpPr>
        <p:spPr>
          <a:xfrm>
            <a:off x="468313" y="0"/>
            <a:ext cx="8229600" cy="620713"/>
          </a:xfrm>
        </p:spPr>
        <p:txBody>
          <a:bodyPr/>
          <a:lstStyle/>
          <a:p>
            <a:pPr eaLnBrk="1" hangingPunct="1">
              <a:defRPr/>
            </a:pPr>
            <a:r>
              <a:rPr lang="lv-LV" b="1" dirty="0" smtClean="0">
                <a:solidFill>
                  <a:srgbClr val="FFFF00"/>
                </a:solidFill>
              </a:rPr>
              <a:t>Bauslība visā stingrībā</a:t>
            </a:r>
          </a:p>
        </p:txBody>
      </p:sp>
      <p:sp>
        <p:nvSpPr>
          <p:cNvPr id="7" name="Rectangle 6"/>
          <p:cNvSpPr>
            <a:spLocks noChangeArrowheads="1"/>
          </p:cNvSpPr>
          <p:nvPr/>
        </p:nvSpPr>
        <p:spPr bwMode="auto">
          <a:xfrm>
            <a:off x="0" y="549275"/>
            <a:ext cx="9144000" cy="3538538"/>
          </a:xfrm>
          <a:prstGeom prst="rect">
            <a:avLst/>
          </a:prstGeom>
          <a:noFill/>
          <a:ln w="9525">
            <a:noFill/>
            <a:miter lim="800000"/>
            <a:headEnd/>
            <a:tailEnd/>
          </a:ln>
        </p:spPr>
        <p:txBody>
          <a:bodyPr>
            <a:spAutoFit/>
          </a:bodyPr>
          <a:lstStyle/>
          <a:p>
            <a:pPr>
              <a:buFontTx/>
              <a:buChar char="•"/>
            </a:pPr>
            <a:r>
              <a:rPr lang="lv-LV" sz="2800" b="1"/>
              <a:t>Bauslība</a:t>
            </a:r>
            <a:r>
              <a:rPr lang="lv-LV" sz="2800"/>
              <a:t> ir jāsludina visā tās </a:t>
            </a:r>
            <a:r>
              <a:rPr lang="lv-LV" sz="2800" b="1"/>
              <a:t>stingrībā</a:t>
            </a:r>
            <a:r>
              <a:rPr lang="lv-LV" sz="2800"/>
              <a:t> un </a:t>
            </a:r>
            <a:r>
              <a:rPr lang="lv-LV" sz="2800" b="1"/>
              <a:t>Evaņģēlijs</a:t>
            </a:r>
            <a:r>
              <a:rPr lang="lv-LV" sz="2800"/>
              <a:t> – visā tā </a:t>
            </a:r>
            <a:r>
              <a:rPr lang="lv-LV" sz="2800" b="1"/>
              <a:t>maigumā</a:t>
            </a:r>
            <a:r>
              <a:rPr lang="lv-LV" sz="2800"/>
              <a:t>.</a:t>
            </a:r>
          </a:p>
          <a:p>
            <a:pPr>
              <a:buFontTx/>
              <a:buChar char="•"/>
            </a:pPr>
            <a:r>
              <a:rPr lang="lv-LV" sz="2800" b="1"/>
              <a:t>Jēzus </a:t>
            </a:r>
            <a:r>
              <a:rPr lang="lv-LV" sz="2800"/>
              <a:t>šeit</a:t>
            </a:r>
            <a:r>
              <a:rPr lang="lv-LV" sz="2800" b="1"/>
              <a:t> sludina</a:t>
            </a:r>
            <a:r>
              <a:rPr lang="lv-LV" sz="2800"/>
              <a:t> ļoti </a:t>
            </a:r>
            <a:r>
              <a:rPr lang="lv-LV" sz="2800" b="1"/>
              <a:t>bargu bauslību</a:t>
            </a:r>
          </a:p>
          <a:p>
            <a:pPr>
              <a:buFontTx/>
              <a:buChar char="•"/>
            </a:pPr>
            <a:r>
              <a:rPr lang="lv-LV" sz="2800" b="1"/>
              <a:t>Jēzus</a:t>
            </a:r>
            <a:r>
              <a:rPr lang="lv-LV" sz="2800"/>
              <a:t> atklāj mums </a:t>
            </a:r>
            <a:r>
              <a:rPr lang="lv-LV" sz="2800" b="1"/>
              <a:t>bauslības garīgo raksturu</a:t>
            </a:r>
          </a:p>
          <a:p>
            <a:pPr>
              <a:buFontTx/>
              <a:buChar char="•"/>
            </a:pPr>
            <a:r>
              <a:rPr lang="lv-LV" sz="2800" b="1"/>
              <a:t>Jūdi</a:t>
            </a:r>
            <a:r>
              <a:rPr lang="lv-LV" sz="2800"/>
              <a:t>, </a:t>
            </a:r>
            <a:r>
              <a:rPr lang="lv-LV" sz="2800" b="1"/>
              <a:t>katoļi </a:t>
            </a:r>
            <a:r>
              <a:rPr lang="lv-LV" sz="2800"/>
              <a:t>un </a:t>
            </a:r>
            <a:r>
              <a:rPr lang="lv-LV" sz="2800" b="1"/>
              <a:t>musulmaņi</a:t>
            </a:r>
            <a:r>
              <a:rPr lang="lv-LV" sz="2800"/>
              <a:t> uzskata, ka </a:t>
            </a:r>
            <a:r>
              <a:rPr lang="lv-LV" sz="2800" b="1"/>
              <a:t>bauslība attiecas</a:t>
            </a:r>
            <a:r>
              <a:rPr lang="lv-LV" sz="2800"/>
              <a:t> </a:t>
            </a:r>
            <a:r>
              <a:rPr lang="lv-LV" sz="2800" b="1"/>
              <a:t>tikai</a:t>
            </a:r>
            <a:r>
              <a:rPr lang="lv-LV" sz="2800"/>
              <a:t> uz </a:t>
            </a:r>
            <a:r>
              <a:rPr lang="lv-LV" sz="2800" b="1"/>
              <a:t>vārdiem</a:t>
            </a:r>
            <a:r>
              <a:rPr lang="lv-LV" sz="2800"/>
              <a:t> un </a:t>
            </a:r>
            <a:r>
              <a:rPr lang="lv-LV" sz="2800" b="1"/>
              <a:t>darbiem</a:t>
            </a:r>
          </a:p>
          <a:p>
            <a:pPr>
              <a:buFontTx/>
              <a:buChar char="•"/>
            </a:pPr>
            <a:r>
              <a:rPr lang="lv-LV" sz="2800" b="1"/>
              <a:t>Bauslība prasa</a:t>
            </a:r>
            <a:r>
              <a:rPr lang="lv-LV" sz="2800"/>
              <a:t> no mums </a:t>
            </a:r>
            <a:r>
              <a:rPr lang="lv-LV" sz="2800" b="1"/>
              <a:t>paklausību</a:t>
            </a:r>
            <a:r>
              <a:rPr lang="lv-LV" sz="2800"/>
              <a:t> ne tikai </a:t>
            </a:r>
            <a:r>
              <a:rPr lang="lv-LV" sz="2800" b="1"/>
              <a:t>vārdos</a:t>
            </a:r>
            <a:r>
              <a:rPr lang="lv-LV" sz="2800"/>
              <a:t> un </a:t>
            </a:r>
            <a:r>
              <a:rPr lang="lv-LV" sz="2800" b="1"/>
              <a:t>darbos</a:t>
            </a:r>
            <a:r>
              <a:rPr lang="lv-LV" sz="2800"/>
              <a:t>, bet </a:t>
            </a:r>
            <a:r>
              <a:rPr lang="lv-LV" sz="2800" b="1"/>
              <a:t>arī domās</a:t>
            </a:r>
            <a:r>
              <a:rPr lang="lv-LV" sz="2800"/>
              <a:t>. </a:t>
            </a:r>
            <a:endParaRPr lang="lv-LV"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5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6149"/>
                                        </p:tgtEl>
                                        <p:attrNameLst>
                                          <p:attrName>style.visibility</p:attrName>
                                        </p:attrNameLst>
                                      </p:cBhvr>
                                      <p:to>
                                        <p:strVal val="visible"/>
                                      </p:to>
                                    </p:set>
                                    <p:animEffect transition="in" filter="fade">
                                      <p:cBhvr>
                                        <p:cTn id="21" dur="2000"/>
                                        <p:tgtEl>
                                          <p:spTgt spid="6149"/>
                                        </p:tgtEl>
                                      </p:cBhvr>
                                    </p:animEffect>
                                  </p:childTnLst>
                                </p:cTn>
                              </p:par>
                            </p:childTnLst>
                          </p:cTn>
                        </p:par>
                        <p:par>
                          <p:cTn id="22" fill="hold">
                            <p:stCondLst>
                              <p:cond delay="45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50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55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0BC87066-5726-46D0-8CED-FFB7F8F48D40}" type="slidenum">
              <a:rPr lang="en-US" sz="1200"/>
              <a:pPr algn="r" eaLnBrk="1" hangingPunct="1"/>
              <a:t>6</a:t>
            </a:fld>
            <a:endParaRPr lang="en-US" sz="1200"/>
          </a:p>
        </p:txBody>
      </p:sp>
      <p:sp>
        <p:nvSpPr>
          <p:cNvPr id="49154" name="Rectangle 2"/>
          <p:cNvSpPr>
            <a:spLocks noGrp="1" noChangeArrowheads="1"/>
          </p:cNvSpPr>
          <p:nvPr>
            <p:ph type="title" idx="4294967295"/>
          </p:nvPr>
        </p:nvSpPr>
        <p:spPr>
          <a:xfrm>
            <a:off x="0" y="1571625"/>
            <a:ext cx="6786563" cy="357188"/>
          </a:xfrm>
        </p:spPr>
        <p:txBody>
          <a:bodyPr/>
          <a:lstStyle/>
          <a:p>
            <a:pPr marL="762000" indent="-762000" algn="l" eaLnBrk="1" hangingPunct="1">
              <a:defRPr/>
            </a:pPr>
            <a:r>
              <a:rPr lang="lv-LV" b="1" dirty="0" smtClean="0">
                <a:solidFill>
                  <a:srgbClr val="F8F204"/>
                </a:solidFill>
              </a:rPr>
              <a:t>5. bauslis</a:t>
            </a:r>
            <a:r>
              <a:rPr lang="en-US" sz="4000" dirty="0" smtClean="0"/>
              <a:t> </a:t>
            </a:r>
          </a:p>
        </p:txBody>
      </p:sp>
      <p:sp>
        <p:nvSpPr>
          <p:cNvPr id="49155" name="Rectangle 3"/>
          <p:cNvSpPr>
            <a:spLocks noGrp="1" noChangeArrowheads="1"/>
          </p:cNvSpPr>
          <p:nvPr>
            <p:ph type="body" sz="half" idx="4294967295"/>
          </p:nvPr>
        </p:nvSpPr>
        <p:spPr>
          <a:xfrm>
            <a:off x="0" y="2071688"/>
            <a:ext cx="9144000" cy="5737225"/>
          </a:xfrm>
        </p:spPr>
        <p:txBody>
          <a:bodyPr/>
          <a:lstStyle/>
          <a:p>
            <a:pPr marL="533400" indent="-533400" eaLnBrk="1" hangingPunct="1">
              <a:lnSpc>
                <a:spcPct val="80000"/>
              </a:lnSpc>
              <a:buFontTx/>
              <a:buNone/>
              <a:defRPr/>
            </a:pPr>
            <a:r>
              <a:rPr lang="lv-LV" sz="2800" b="1" dirty="0" smtClean="0">
                <a:solidFill>
                  <a:srgbClr val="FF0000"/>
                </a:solidFill>
              </a:rPr>
              <a:t>Tev nebūs noslepkavot. </a:t>
            </a:r>
          </a:p>
          <a:p>
            <a:pPr marL="533400" indent="-533400" eaLnBrk="1" hangingPunct="1">
              <a:lnSpc>
                <a:spcPct val="80000"/>
              </a:lnSpc>
              <a:buFontTx/>
              <a:buNone/>
              <a:defRPr/>
            </a:pPr>
            <a:endParaRPr lang="lv-LV" sz="1400" b="1" dirty="0" smtClean="0">
              <a:solidFill>
                <a:srgbClr val="FF0000"/>
              </a:solidFill>
            </a:endParaRPr>
          </a:p>
          <a:p>
            <a:pPr marL="533400" indent="-533400" eaLnBrk="1" hangingPunct="1">
              <a:lnSpc>
                <a:spcPct val="80000"/>
              </a:lnSpc>
              <a:buFont typeface="Wingdings" pitchFamily="2" charset="2"/>
              <a:buNone/>
              <a:defRPr/>
            </a:pPr>
            <a:r>
              <a:rPr lang="lv-LV" sz="2400" b="1" i="1" dirty="0" smtClean="0">
                <a:solidFill>
                  <a:srgbClr val="F8F204"/>
                </a:solidFill>
              </a:rPr>
              <a:t>Ko tas nozīmē?</a:t>
            </a:r>
            <a:endParaRPr lang="lv-LV" sz="2400" b="1" dirty="0" smtClean="0">
              <a:solidFill>
                <a:srgbClr val="F8F204"/>
              </a:solidFill>
            </a:endParaRPr>
          </a:p>
          <a:p>
            <a:pPr marL="533400" indent="-533400" eaLnBrk="1" hangingPunct="1">
              <a:lnSpc>
                <a:spcPct val="80000"/>
              </a:lnSpc>
              <a:buFontTx/>
              <a:buNone/>
              <a:defRPr/>
            </a:pPr>
            <a:r>
              <a:rPr lang="lv-LV" sz="1800" b="1" dirty="0" smtClean="0"/>
              <a:t>Mums būs Dievu bīties un mīlēt, ka sava tuvākā miesai nedz kaitējam, nedz</a:t>
            </a:r>
          </a:p>
          <a:p>
            <a:pPr marL="533400" indent="-533400" eaLnBrk="1" hangingPunct="1">
              <a:lnSpc>
                <a:spcPct val="80000"/>
              </a:lnSpc>
              <a:buFontTx/>
              <a:buNone/>
              <a:defRPr/>
            </a:pPr>
            <a:r>
              <a:rPr lang="lv-LV" sz="1800" b="1" dirty="0" smtClean="0"/>
              <a:t>ciešanas radām, bet viņam palīdzam un kalpojam visās miesas vajadzībās.</a:t>
            </a:r>
          </a:p>
          <a:p>
            <a:pPr marL="533400" indent="-533400" eaLnBrk="1" hangingPunct="1">
              <a:lnSpc>
                <a:spcPct val="80000"/>
              </a:lnSpc>
              <a:buFontTx/>
              <a:buNone/>
              <a:defRPr/>
            </a:pPr>
            <a:endParaRPr lang="lv-LV" sz="1000" b="1" dirty="0" smtClean="0">
              <a:solidFill>
                <a:srgbClr val="F8F204"/>
              </a:solidFill>
            </a:endParaRPr>
          </a:p>
          <a:p>
            <a:pPr marL="533400" indent="-533400" eaLnBrk="1" hangingPunct="1">
              <a:lnSpc>
                <a:spcPct val="80000"/>
              </a:lnSpc>
              <a:buFont typeface="Wingdings" pitchFamily="2" charset="2"/>
              <a:buNone/>
              <a:defRPr/>
            </a:pPr>
            <a:endParaRPr lang="lv-LV" sz="1000" dirty="0" smtClean="0"/>
          </a:p>
          <a:p>
            <a:pPr marL="533400" indent="-533400" eaLnBrk="1" hangingPunct="1">
              <a:lnSpc>
                <a:spcPct val="80000"/>
              </a:lnSpc>
              <a:defRPr/>
            </a:pPr>
            <a:r>
              <a:rPr lang="lv-LV" sz="2200" b="1" dirty="0" smtClean="0">
                <a:solidFill>
                  <a:srgbClr val="F8F204"/>
                </a:solidFill>
              </a:rPr>
              <a:t>Aizsargā</a:t>
            </a:r>
            <a:r>
              <a:rPr lang="lv-LV" sz="2200" dirty="0" smtClean="0"/>
              <a:t> mūsu </a:t>
            </a:r>
            <a:r>
              <a:rPr lang="lv-LV" sz="2200" b="1" dirty="0" smtClean="0">
                <a:solidFill>
                  <a:srgbClr val="F8F204"/>
                </a:solidFill>
              </a:rPr>
              <a:t>dzīvību </a:t>
            </a:r>
            <a:r>
              <a:rPr lang="lv-LV" sz="2200" dirty="0" smtClean="0"/>
              <a:t>no ieņemšanas līdz nāvei </a:t>
            </a:r>
          </a:p>
          <a:p>
            <a:pPr marL="533400" indent="-533400" eaLnBrk="1" hangingPunct="1">
              <a:lnSpc>
                <a:spcPct val="80000"/>
              </a:lnSpc>
              <a:defRPr/>
            </a:pPr>
            <a:r>
              <a:rPr lang="lv-LV" sz="2200" b="1" dirty="0" smtClean="0">
                <a:solidFill>
                  <a:srgbClr val="F8F204"/>
                </a:solidFill>
              </a:rPr>
              <a:t>Dievs izlemj</a:t>
            </a:r>
            <a:r>
              <a:rPr lang="lv-LV" sz="2200" dirty="0" smtClean="0"/>
              <a:t>, kad cilvēkam dzimt un mirt!</a:t>
            </a:r>
          </a:p>
          <a:p>
            <a:pPr marL="533400" indent="-533400" eaLnBrk="1" hangingPunct="1">
              <a:lnSpc>
                <a:spcPct val="80000"/>
              </a:lnSpc>
              <a:defRPr/>
            </a:pPr>
            <a:r>
              <a:rPr lang="lv-LV" sz="2200" dirty="0" smtClean="0"/>
              <a:t>Dusmošanās</a:t>
            </a:r>
          </a:p>
          <a:p>
            <a:pPr marL="533400" indent="-533400" eaLnBrk="1" hangingPunct="1">
              <a:lnSpc>
                <a:spcPct val="80000"/>
              </a:lnSpc>
              <a:defRPr/>
            </a:pPr>
            <a:r>
              <a:rPr lang="lv-LV" sz="2200" dirty="0" smtClean="0"/>
              <a:t>Apsaukāšana</a:t>
            </a:r>
          </a:p>
          <a:p>
            <a:pPr marL="533400" indent="-533400" eaLnBrk="1" hangingPunct="1">
              <a:lnSpc>
                <a:spcPct val="80000"/>
              </a:lnSpc>
              <a:defRPr/>
            </a:pPr>
            <a:r>
              <a:rPr lang="lv-LV" sz="2200" dirty="0" smtClean="0"/>
              <a:t>Ņirgāšanās</a:t>
            </a:r>
          </a:p>
          <a:p>
            <a:pPr marL="533400" indent="-533400" eaLnBrk="1" hangingPunct="1">
              <a:lnSpc>
                <a:spcPct val="80000"/>
              </a:lnSpc>
              <a:defRPr/>
            </a:pPr>
            <a:r>
              <a:rPr lang="lv-LV" sz="2200" dirty="0" smtClean="0"/>
              <a:t>Kaitīgi ieradumi</a:t>
            </a:r>
          </a:p>
          <a:p>
            <a:pPr marL="533400" indent="-533400" eaLnBrk="1" hangingPunct="1">
              <a:lnSpc>
                <a:spcPct val="80000"/>
              </a:lnSpc>
              <a:defRPr/>
            </a:pPr>
            <a:r>
              <a:rPr lang="lv-LV" sz="2200" dirty="0" smtClean="0"/>
              <a:t>Pārpūle</a:t>
            </a:r>
          </a:p>
        </p:txBody>
      </p:sp>
      <p:pic>
        <p:nvPicPr>
          <p:cNvPr id="49159" name="Picture 7"/>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358063" y="1214422"/>
            <a:ext cx="1785937" cy="1841500"/>
          </a:xfrm>
          <a:prstGeom prst="rect">
            <a:avLst/>
          </a:prstGeom>
          <a:noFill/>
          <a:ln w="9525">
            <a:noFill/>
            <a:miter lim="800000"/>
            <a:headEnd/>
            <a:tailEnd/>
          </a:ln>
        </p:spPr>
      </p:pic>
      <p:sp>
        <p:nvSpPr>
          <p:cNvPr id="6" name="Rectangle 5"/>
          <p:cNvSpPr/>
          <p:nvPr/>
        </p:nvSpPr>
        <p:spPr>
          <a:xfrm>
            <a:off x="2714625" y="5214938"/>
            <a:ext cx="4572000" cy="1379537"/>
          </a:xfrm>
          <a:prstGeom prst="rect">
            <a:avLst/>
          </a:prstGeom>
        </p:spPr>
        <p:txBody>
          <a:bodyPr>
            <a:spAutoFit/>
          </a:bodyPr>
          <a:lstStyle/>
          <a:p>
            <a:pPr marL="533400" indent="-533400" eaLnBrk="1" hangingPunct="1">
              <a:lnSpc>
                <a:spcPct val="80000"/>
              </a:lnSpc>
              <a:defRPr/>
            </a:pPr>
            <a:r>
              <a:rPr lang="lv-LV" sz="2200" b="1" dirty="0">
                <a:solidFill>
                  <a:srgbClr val="F8F204"/>
                </a:solidFill>
              </a:rPr>
              <a:t>Slepkavība ir:</a:t>
            </a:r>
            <a:endParaRPr lang="lv-LV" sz="2200" dirty="0"/>
          </a:p>
          <a:p>
            <a:pPr marL="533400" indent="-533400" eaLnBrk="1" hangingPunct="1">
              <a:lnSpc>
                <a:spcPct val="80000"/>
              </a:lnSpc>
              <a:spcBef>
                <a:spcPct val="20000"/>
              </a:spcBef>
              <a:buClr>
                <a:schemeClr val="hlink"/>
              </a:buClr>
              <a:buSzPct val="65000"/>
              <a:buFont typeface="Wingdings" pitchFamily="2" charset="2"/>
              <a:buChar char="n"/>
              <a:defRPr/>
            </a:pPr>
            <a:r>
              <a:rPr lang="lv-LV" sz="2200" dirty="0">
                <a:effectLst>
                  <a:outerShdw blurRad="38100" dist="38100" dir="2700000" algn="tl">
                    <a:srgbClr val="000000"/>
                  </a:outerShdw>
                </a:effectLst>
                <a:latin typeface="+mn-lt"/>
              </a:rPr>
              <a:t>Pašnāvība</a:t>
            </a:r>
          </a:p>
          <a:p>
            <a:pPr marL="533400" indent="-533400" eaLnBrk="1" hangingPunct="1">
              <a:lnSpc>
                <a:spcPct val="80000"/>
              </a:lnSpc>
              <a:spcBef>
                <a:spcPct val="20000"/>
              </a:spcBef>
              <a:buClr>
                <a:schemeClr val="hlink"/>
              </a:buClr>
              <a:buSzPct val="65000"/>
              <a:buFont typeface="Wingdings" pitchFamily="2" charset="2"/>
              <a:buChar char="n"/>
              <a:defRPr/>
            </a:pPr>
            <a:r>
              <a:rPr lang="lv-LV" sz="2200" dirty="0">
                <a:effectLst>
                  <a:outerShdw blurRad="38100" dist="38100" dir="2700000" algn="tl">
                    <a:srgbClr val="000000"/>
                  </a:outerShdw>
                </a:effectLst>
                <a:latin typeface="+mn-lt"/>
              </a:rPr>
              <a:t>Aborti</a:t>
            </a:r>
          </a:p>
          <a:p>
            <a:pPr marL="533400" indent="-533400" eaLnBrk="1" hangingPunct="1">
              <a:lnSpc>
                <a:spcPct val="80000"/>
              </a:lnSpc>
              <a:spcBef>
                <a:spcPct val="20000"/>
              </a:spcBef>
              <a:buClr>
                <a:schemeClr val="hlink"/>
              </a:buClr>
              <a:buSzPct val="65000"/>
              <a:buFont typeface="Wingdings" pitchFamily="2" charset="2"/>
              <a:buChar char="n"/>
              <a:defRPr/>
            </a:pPr>
            <a:r>
              <a:rPr lang="lv-LV" sz="2200" dirty="0">
                <a:effectLst>
                  <a:outerShdw blurRad="38100" dist="38100" dir="2700000" algn="tl">
                    <a:srgbClr val="000000"/>
                  </a:outerShdw>
                </a:effectLst>
                <a:latin typeface="+mn-lt"/>
              </a:rPr>
              <a:t>Eitanāzija</a:t>
            </a:r>
          </a:p>
        </p:txBody>
      </p:sp>
      <p:pic>
        <p:nvPicPr>
          <p:cNvPr id="25608" name="Picture 8"/>
          <p:cNvPicPr>
            <a:picLocks noChangeAspect="1" noChangeArrowheads="1"/>
          </p:cNvPicPr>
          <p:nvPr/>
        </p:nvPicPr>
        <p:blipFill>
          <a:blip r:embed="rId4" cstate="print"/>
          <a:srcRect/>
          <a:stretch>
            <a:fillRect/>
          </a:stretch>
        </p:blipFill>
        <p:spPr bwMode="auto">
          <a:xfrm>
            <a:off x="6429388" y="5237740"/>
            <a:ext cx="914404" cy="1620260"/>
          </a:xfrm>
          <a:prstGeom prst="rect">
            <a:avLst/>
          </a:prstGeom>
          <a:ln>
            <a:noFill/>
          </a:ln>
          <a:effectLst>
            <a:softEdge rad="112500"/>
          </a:effectLst>
        </p:spPr>
      </p:pic>
      <p:pic>
        <p:nvPicPr>
          <p:cNvPr id="25610" name="Picture 10"/>
          <p:cNvPicPr>
            <a:picLocks noChangeAspect="1" noChangeArrowheads="1"/>
          </p:cNvPicPr>
          <p:nvPr/>
        </p:nvPicPr>
        <p:blipFill>
          <a:blip r:embed="rId5" cstate="print"/>
          <a:srcRect/>
          <a:stretch>
            <a:fillRect/>
          </a:stretch>
        </p:blipFill>
        <p:spPr bwMode="auto">
          <a:xfrm>
            <a:off x="7439028" y="5145416"/>
            <a:ext cx="1704972" cy="1712584"/>
          </a:xfrm>
          <a:prstGeom prst="rect">
            <a:avLst/>
          </a:prstGeom>
          <a:ln>
            <a:noFill/>
          </a:ln>
          <a:effectLst>
            <a:softEdge rad="112500"/>
          </a:effectLst>
        </p:spPr>
      </p:pic>
      <p:pic>
        <p:nvPicPr>
          <p:cNvPr id="25611" name="Picture 11"/>
          <p:cNvPicPr>
            <a:picLocks noChangeAspect="1" noChangeArrowheads="1"/>
          </p:cNvPicPr>
          <p:nvPr/>
        </p:nvPicPr>
        <p:blipFill>
          <a:blip r:embed="rId6" cstate="print"/>
          <a:srcRect t="12501"/>
          <a:stretch>
            <a:fillRect/>
          </a:stretch>
        </p:blipFill>
        <p:spPr bwMode="auto">
          <a:xfrm>
            <a:off x="4714876" y="5357826"/>
            <a:ext cx="1714497" cy="1500174"/>
          </a:xfrm>
          <a:prstGeom prst="ellipse">
            <a:avLst/>
          </a:prstGeom>
          <a:ln>
            <a:noFill/>
          </a:ln>
          <a:effectLst>
            <a:softEdge rad="112500"/>
          </a:effectLst>
        </p:spPr>
      </p:pic>
      <p:sp>
        <p:nvSpPr>
          <p:cNvPr id="11" name="Rectangle 3"/>
          <p:cNvSpPr txBox="1">
            <a:spLocks noChangeArrowheads="1"/>
          </p:cNvSpPr>
          <p:nvPr/>
        </p:nvSpPr>
        <p:spPr bwMode="auto">
          <a:xfrm>
            <a:off x="-285750" y="0"/>
            <a:ext cx="9429750" cy="1557338"/>
          </a:xfrm>
          <a:prstGeom prst="rect">
            <a:avLst/>
          </a:prstGeom>
          <a:noFill/>
          <a:ln w="9525">
            <a:noFill/>
            <a:miter lim="800000"/>
            <a:headEnd/>
            <a:tailEnd/>
          </a:ln>
          <a:effectLst/>
        </p:spPr>
        <p:txBody>
          <a:bodyPr/>
          <a:lstStyle/>
          <a:p>
            <a:pPr marL="342900" indent="-342900" algn="just" eaLnBrk="1" hangingPunct="1">
              <a:lnSpc>
                <a:spcPct val="80000"/>
              </a:lnSpc>
              <a:spcBef>
                <a:spcPct val="20000"/>
              </a:spcBef>
              <a:buClr>
                <a:schemeClr val="hlink"/>
              </a:buClr>
              <a:buSzPct val="65000"/>
              <a:defRPr/>
            </a:pPr>
            <a:r>
              <a:rPr lang="lv-LV" sz="2400" i="1" kern="0" dirty="0" smtClean="0">
                <a:effectLst>
                  <a:outerShdw blurRad="38100" dist="38100" dir="2700000" algn="tl">
                    <a:srgbClr val="000000"/>
                  </a:outerShdw>
                </a:effectLst>
                <a:latin typeface="+mn-lt"/>
              </a:rPr>
              <a:t>    21 </a:t>
            </a:r>
            <a:r>
              <a:rPr lang="lv-LV" sz="2400" i="1" kern="0" dirty="0">
                <a:effectLst>
                  <a:outerShdw blurRad="38100" dist="38100" dir="2700000" algn="tl">
                    <a:srgbClr val="000000"/>
                  </a:outerShdw>
                </a:effectLst>
                <a:latin typeface="+mn-lt"/>
              </a:rPr>
              <a:t>Jūs esat dzirdējuši, ka vecajiem ir sacīts: tev nebūs nogalināt, un, kas nogalina, tas nododams tiesā. 22 Bet Es jums saku: ikviens, kas savu brāli dusmojas, nododams tiesai; ikviens, kas saka uz savu brāli: nejēga, - nododams augstā tiesā; bet, kas saka: stulbais </a:t>
            </a:r>
            <a:r>
              <a:rPr lang="lv-LV" sz="2400" i="1" kern="0" dirty="0" smtClean="0">
                <a:effectLst>
                  <a:outerShdw blurRad="38100" dist="38100" dir="2700000" algn="tl">
                    <a:srgbClr val="000000"/>
                  </a:outerShdw>
                </a:effectLst>
                <a:latin typeface="+mn-lt"/>
              </a:rPr>
              <a:t>stulbeni</a:t>
            </a:r>
            <a:r>
              <a:rPr lang="lv-LV" sz="2400" i="1" kern="0" dirty="0">
                <a:effectLst>
                  <a:outerShdw blurRad="38100" dist="38100" dir="2700000" algn="tl">
                    <a:srgbClr val="000000"/>
                  </a:outerShdw>
                </a:effectLst>
                <a:latin typeface="+mn-lt"/>
              </a:rPr>
              <a:t>, - tas nododams elles ugunīs</a:t>
            </a:r>
            <a:endParaRPr lang="lv-LV" i="1" kern="0" dirty="0">
              <a:effectLst>
                <a:outerShdw blurRad="38100" dist="38100" dir="2700000" algn="tl">
                  <a:srgbClr val="000000"/>
                </a:outerShdw>
              </a:effectLst>
              <a:latin typeface="+mn-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ppt_x"/>
                                          </p:val>
                                        </p:tav>
                                        <p:tav tm="100000">
                                          <p:val>
                                            <p:strVal val="#ppt_x"/>
                                          </p:val>
                                        </p:tav>
                                      </p:tavLst>
                                    </p:anim>
                                    <p:anim calcmode="lin" valueType="num">
                                      <p:cBhvr additive="base">
                                        <p:cTn id="8" dur="500" fill="hold"/>
                                        <p:tgtEl>
                                          <p:spTgt spid="4915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9155">
                                            <p:txEl>
                                              <p:pRg st="0" end="0"/>
                                            </p:txEl>
                                          </p:spTgt>
                                        </p:tgtEl>
                                        <p:attrNameLst>
                                          <p:attrName>style.visibility</p:attrName>
                                        </p:attrNameLst>
                                      </p:cBhvr>
                                      <p:to>
                                        <p:strVal val="visible"/>
                                      </p:to>
                                    </p:set>
                                    <p:animEffect transition="in" filter="dissolve">
                                      <p:cBhvr>
                                        <p:cTn id="12" dur="500"/>
                                        <p:tgtEl>
                                          <p:spTgt spid="49155">
                                            <p:txEl>
                                              <p:pRg st="0" end="0"/>
                                            </p:txEl>
                                          </p:spTgt>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49155">
                                            <p:txEl>
                                              <p:pRg st="2" end="2"/>
                                            </p:txEl>
                                          </p:spTgt>
                                        </p:tgtEl>
                                        <p:attrNameLst>
                                          <p:attrName>style.visibility</p:attrName>
                                        </p:attrNameLst>
                                      </p:cBhvr>
                                      <p:to>
                                        <p:strVal val="visible"/>
                                      </p:to>
                                    </p:set>
                                    <p:animEffect transition="in" filter="dissolve">
                                      <p:cBhvr>
                                        <p:cTn id="16" dur="500"/>
                                        <p:tgtEl>
                                          <p:spTgt spid="49155">
                                            <p:txEl>
                                              <p:pRg st="2" end="2"/>
                                            </p:txEl>
                                          </p:spTgt>
                                        </p:tgtEl>
                                      </p:cBhvr>
                                    </p:animEffect>
                                  </p:childTnLst>
                                </p:cTn>
                              </p:par>
                            </p:childTnLst>
                          </p:cTn>
                        </p:par>
                        <p:par>
                          <p:cTn id="17" fill="hold">
                            <p:stCondLst>
                              <p:cond delay="1500"/>
                            </p:stCondLst>
                            <p:childTnLst>
                              <p:par>
                                <p:cTn id="18" presetID="9" presetClass="entr" presetSubtype="0" fill="hold" grpId="0" nodeType="afterEffect">
                                  <p:stCondLst>
                                    <p:cond delay="0"/>
                                  </p:stCondLst>
                                  <p:childTnLst>
                                    <p:set>
                                      <p:cBhvr>
                                        <p:cTn id="19" dur="1" fill="hold">
                                          <p:stCondLst>
                                            <p:cond delay="0"/>
                                          </p:stCondLst>
                                        </p:cTn>
                                        <p:tgtEl>
                                          <p:spTgt spid="49155">
                                            <p:txEl>
                                              <p:pRg st="3" end="3"/>
                                            </p:txEl>
                                          </p:spTgt>
                                        </p:tgtEl>
                                        <p:attrNameLst>
                                          <p:attrName>style.visibility</p:attrName>
                                        </p:attrNameLst>
                                      </p:cBhvr>
                                      <p:to>
                                        <p:strVal val="visible"/>
                                      </p:to>
                                    </p:set>
                                    <p:animEffect transition="in" filter="dissolve">
                                      <p:cBhvr>
                                        <p:cTn id="20" dur="500"/>
                                        <p:tgtEl>
                                          <p:spTgt spid="49155">
                                            <p:txEl>
                                              <p:pRg st="3" end="3"/>
                                            </p:txEl>
                                          </p:spTgt>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49155">
                                            <p:txEl>
                                              <p:pRg st="4" end="4"/>
                                            </p:txEl>
                                          </p:spTgt>
                                        </p:tgtEl>
                                        <p:attrNameLst>
                                          <p:attrName>style.visibility</p:attrName>
                                        </p:attrNameLst>
                                      </p:cBhvr>
                                      <p:to>
                                        <p:strVal val="visible"/>
                                      </p:to>
                                    </p:set>
                                    <p:animEffect transition="in" filter="dissolve">
                                      <p:cBhvr>
                                        <p:cTn id="23" dur="500"/>
                                        <p:tgtEl>
                                          <p:spTgt spid="49155">
                                            <p:txEl>
                                              <p:pRg st="4" end="4"/>
                                            </p:txEl>
                                          </p:spTgt>
                                        </p:tgtEl>
                                      </p:cBhvr>
                                    </p:animEffect>
                                  </p:childTnLst>
                                </p:cTn>
                              </p:par>
                              <p:par>
                                <p:cTn id="24" presetID="9" presetClass="entr" presetSubtype="0" fill="hold" nodeType="withEffect">
                                  <p:stCondLst>
                                    <p:cond delay="0"/>
                                  </p:stCondLst>
                                  <p:childTnLst>
                                    <p:set>
                                      <p:cBhvr>
                                        <p:cTn id="25" dur="1" fill="hold">
                                          <p:stCondLst>
                                            <p:cond delay="0"/>
                                          </p:stCondLst>
                                        </p:cTn>
                                        <p:tgtEl>
                                          <p:spTgt spid="49159"/>
                                        </p:tgtEl>
                                        <p:attrNameLst>
                                          <p:attrName>style.visibility</p:attrName>
                                        </p:attrNameLst>
                                      </p:cBhvr>
                                      <p:to>
                                        <p:strVal val="visible"/>
                                      </p:to>
                                    </p:set>
                                    <p:animEffect transition="in" filter="dissolve">
                                      <p:cBhvr>
                                        <p:cTn id="26" dur="500"/>
                                        <p:tgtEl>
                                          <p:spTgt spid="49159"/>
                                        </p:tgtEl>
                                      </p:cBhvr>
                                    </p:animEffect>
                                  </p:childTnLst>
                                </p:cTn>
                              </p:par>
                            </p:childTnLst>
                          </p:cTn>
                        </p:par>
                        <p:par>
                          <p:cTn id="27" fill="hold">
                            <p:stCondLst>
                              <p:cond delay="2000"/>
                            </p:stCondLst>
                            <p:childTnLst>
                              <p:par>
                                <p:cTn id="28" presetID="9" presetClass="entr" presetSubtype="0" fill="hold" grpId="0" nodeType="afterEffect">
                                  <p:stCondLst>
                                    <p:cond delay="0"/>
                                  </p:stCondLst>
                                  <p:childTnLst>
                                    <p:set>
                                      <p:cBhvr>
                                        <p:cTn id="29" dur="1" fill="hold">
                                          <p:stCondLst>
                                            <p:cond delay="0"/>
                                          </p:stCondLst>
                                        </p:cTn>
                                        <p:tgtEl>
                                          <p:spTgt spid="49155">
                                            <p:txEl>
                                              <p:pRg st="7" end="7"/>
                                            </p:txEl>
                                          </p:spTgt>
                                        </p:tgtEl>
                                        <p:attrNameLst>
                                          <p:attrName>style.visibility</p:attrName>
                                        </p:attrNameLst>
                                      </p:cBhvr>
                                      <p:to>
                                        <p:strVal val="visible"/>
                                      </p:to>
                                    </p:set>
                                    <p:animEffect transition="in" filter="dissolve">
                                      <p:cBhvr>
                                        <p:cTn id="30" dur="500"/>
                                        <p:tgtEl>
                                          <p:spTgt spid="49155">
                                            <p:txEl>
                                              <p:pRg st="7" end="7"/>
                                            </p:txEl>
                                          </p:spTgt>
                                        </p:tgtEl>
                                      </p:cBhvr>
                                    </p:animEffect>
                                  </p:childTnLst>
                                </p:cTn>
                              </p:par>
                            </p:childTnLst>
                          </p:cTn>
                        </p:par>
                        <p:par>
                          <p:cTn id="31" fill="hold">
                            <p:stCondLst>
                              <p:cond delay="2500"/>
                            </p:stCondLst>
                            <p:childTnLst>
                              <p:par>
                                <p:cTn id="32" presetID="9" presetClass="entr" presetSubtype="0" fill="hold" grpId="0" nodeType="afterEffect">
                                  <p:stCondLst>
                                    <p:cond delay="0"/>
                                  </p:stCondLst>
                                  <p:childTnLst>
                                    <p:set>
                                      <p:cBhvr>
                                        <p:cTn id="33" dur="1" fill="hold">
                                          <p:stCondLst>
                                            <p:cond delay="0"/>
                                          </p:stCondLst>
                                        </p:cTn>
                                        <p:tgtEl>
                                          <p:spTgt spid="49155">
                                            <p:txEl>
                                              <p:pRg st="8" end="8"/>
                                            </p:txEl>
                                          </p:spTgt>
                                        </p:tgtEl>
                                        <p:attrNameLst>
                                          <p:attrName>style.visibility</p:attrName>
                                        </p:attrNameLst>
                                      </p:cBhvr>
                                      <p:to>
                                        <p:strVal val="visible"/>
                                      </p:to>
                                    </p:set>
                                    <p:animEffect transition="in" filter="dissolve">
                                      <p:cBhvr>
                                        <p:cTn id="34" dur="500"/>
                                        <p:tgtEl>
                                          <p:spTgt spid="49155">
                                            <p:txEl>
                                              <p:pRg st="8" end="8"/>
                                            </p:txEl>
                                          </p:spTgt>
                                        </p:tgtEl>
                                      </p:cBhvr>
                                    </p:animEffect>
                                  </p:childTnLst>
                                </p:cTn>
                              </p:par>
                            </p:childTnLst>
                          </p:cTn>
                        </p:par>
                        <p:par>
                          <p:cTn id="35" fill="hold">
                            <p:stCondLst>
                              <p:cond delay="3000"/>
                            </p:stCondLst>
                            <p:childTnLst>
                              <p:par>
                                <p:cTn id="36" presetID="9" presetClass="entr" presetSubtype="0" fill="hold" grpId="0" nodeType="afterEffect">
                                  <p:stCondLst>
                                    <p:cond delay="0"/>
                                  </p:stCondLst>
                                  <p:childTnLst>
                                    <p:set>
                                      <p:cBhvr>
                                        <p:cTn id="37" dur="1" fill="hold">
                                          <p:stCondLst>
                                            <p:cond delay="0"/>
                                          </p:stCondLst>
                                        </p:cTn>
                                        <p:tgtEl>
                                          <p:spTgt spid="49155">
                                            <p:txEl>
                                              <p:pRg st="9" end="9"/>
                                            </p:txEl>
                                          </p:spTgt>
                                        </p:tgtEl>
                                        <p:attrNameLst>
                                          <p:attrName>style.visibility</p:attrName>
                                        </p:attrNameLst>
                                      </p:cBhvr>
                                      <p:to>
                                        <p:strVal val="visible"/>
                                      </p:to>
                                    </p:set>
                                    <p:animEffect transition="in" filter="dissolve">
                                      <p:cBhvr>
                                        <p:cTn id="38" dur="500"/>
                                        <p:tgtEl>
                                          <p:spTgt spid="49155">
                                            <p:txEl>
                                              <p:pRg st="9" end="9"/>
                                            </p:txEl>
                                          </p:spTgt>
                                        </p:tgtEl>
                                      </p:cBhvr>
                                    </p:animEffect>
                                  </p:childTnLst>
                                </p:cTn>
                              </p:par>
                            </p:childTnLst>
                          </p:cTn>
                        </p:par>
                        <p:par>
                          <p:cTn id="39" fill="hold">
                            <p:stCondLst>
                              <p:cond delay="3500"/>
                            </p:stCondLst>
                            <p:childTnLst>
                              <p:par>
                                <p:cTn id="40" presetID="9" presetClass="entr" presetSubtype="0" fill="hold" grpId="0" nodeType="afterEffect">
                                  <p:stCondLst>
                                    <p:cond delay="0"/>
                                  </p:stCondLst>
                                  <p:childTnLst>
                                    <p:set>
                                      <p:cBhvr>
                                        <p:cTn id="41" dur="1" fill="hold">
                                          <p:stCondLst>
                                            <p:cond delay="0"/>
                                          </p:stCondLst>
                                        </p:cTn>
                                        <p:tgtEl>
                                          <p:spTgt spid="49155">
                                            <p:txEl>
                                              <p:pRg st="10" end="10"/>
                                            </p:txEl>
                                          </p:spTgt>
                                        </p:tgtEl>
                                        <p:attrNameLst>
                                          <p:attrName>style.visibility</p:attrName>
                                        </p:attrNameLst>
                                      </p:cBhvr>
                                      <p:to>
                                        <p:strVal val="visible"/>
                                      </p:to>
                                    </p:set>
                                    <p:animEffect transition="in" filter="dissolve">
                                      <p:cBhvr>
                                        <p:cTn id="42" dur="500"/>
                                        <p:tgtEl>
                                          <p:spTgt spid="49155">
                                            <p:txEl>
                                              <p:pRg st="10" end="10"/>
                                            </p:txEl>
                                          </p:spTgt>
                                        </p:tgtEl>
                                      </p:cBhvr>
                                    </p:animEffect>
                                  </p:childTnLst>
                                </p:cTn>
                              </p:par>
                            </p:childTnLst>
                          </p:cTn>
                        </p:par>
                        <p:par>
                          <p:cTn id="43" fill="hold">
                            <p:stCondLst>
                              <p:cond delay="4000"/>
                            </p:stCondLst>
                            <p:childTnLst>
                              <p:par>
                                <p:cTn id="44" presetID="9" presetClass="entr" presetSubtype="0" fill="hold" grpId="0" nodeType="afterEffect">
                                  <p:stCondLst>
                                    <p:cond delay="0"/>
                                  </p:stCondLst>
                                  <p:childTnLst>
                                    <p:set>
                                      <p:cBhvr>
                                        <p:cTn id="45" dur="1" fill="hold">
                                          <p:stCondLst>
                                            <p:cond delay="0"/>
                                          </p:stCondLst>
                                        </p:cTn>
                                        <p:tgtEl>
                                          <p:spTgt spid="49155">
                                            <p:txEl>
                                              <p:pRg st="11" end="11"/>
                                            </p:txEl>
                                          </p:spTgt>
                                        </p:tgtEl>
                                        <p:attrNameLst>
                                          <p:attrName>style.visibility</p:attrName>
                                        </p:attrNameLst>
                                      </p:cBhvr>
                                      <p:to>
                                        <p:strVal val="visible"/>
                                      </p:to>
                                    </p:set>
                                    <p:animEffect transition="in" filter="dissolve">
                                      <p:cBhvr>
                                        <p:cTn id="46" dur="500"/>
                                        <p:tgtEl>
                                          <p:spTgt spid="49155">
                                            <p:txEl>
                                              <p:pRg st="11" end="11"/>
                                            </p:txEl>
                                          </p:spTgt>
                                        </p:tgtEl>
                                      </p:cBhvr>
                                    </p:animEffect>
                                  </p:childTnLst>
                                </p:cTn>
                              </p:par>
                            </p:childTnLst>
                          </p:cTn>
                        </p:par>
                        <p:par>
                          <p:cTn id="47" fill="hold">
                            <p:stCondLst>
                              <p:cond delay="4500"/>
                            </p:stCondLst>
                            <p:childTnLst>
                              <p:par>
                                <p:cTn id="48" presetID="9" presetClass="entr" presetSubtype="0" fill="hold" grpId="0" nodeType="afterEffect">
                                  <p:stCondLst>
                                    <p:cond delay="0"/>
                                  </p:stCondLst>
                                  <p:childTnLst>
                                    <p:set>
                                      <p:cBhvr>
                                        <p:cTn id="49" dur="1" fill="hold">
                                          <p:stCondLst>
                                            <p:cond delay="0"/>
                                          </p:stCondLst>
                                        </p:cTn>
                                        <p:tgtEl>
                                          <p:spTgt spid="49155">
                                            <p:txEl>
                                              <p:pRg st="12" end="12"/>
                                            </p:txEl>
                                          </p:spTgt>
                                        </p:tgtEl>
                                        <p:attrNameLst>
                                          <p:attrName>style.visibility</p:attrName>
                                        </p:attrNameLst>
                                      </p:cBhvr>
                                      <p:to>
                                        <p:strVal val="visible"/>
                                      </p:to>
                                    </p:set>
                                    <p:animEffect transition="in" filter="dissolve">
                                      <p:cBhvr>
                                        <p:cTn id="50" dur="500"/>
                                        <p:tgtEl>
                                          <p:spTgt spid="49155">
                                            <p:txEl>
                                              <p:pRg st="12" end="12"/>
                                            </p:txEl>
                                          </p:spTgt>
                                        </p:tgtEl>
                                      </p:cBhvr>
                                    </p:animEffect>
                                  </p:childTnLst>
                                </p:cTn>
                              </p:par>
                              <p:par>
                                <p:cTn id="51" presetID="9" presetClass="entr" presetSubtype="0" fill="hold" nodeType="withEffect">
                                  <p:stCondLst>
                                    <p:cond delay="0"/>
                                  </p:stCondLst>
                                  <p:childTnLst>
                                    <p:set>
                                      <p:cBhvr>
                                        <p:cTn id="52" dur="1" fill="hold">
                                          <p:stCondLst>
                                            <p:cond delay="0"/>
                                          </p:stCondLst>
                                        </p:cTn>
                                        <p:tgtEl>
                                          <p:spTgt spid="25611"/>
                                        </p:tgtEl>
                                        <p:attrNameLst>
                                          <p:attrName>style.visibility</p:attrName>
                                        </p:attrNameLst>
                                      </p:cBhvr>
                                      <p:to>
                                        <p:strVal val="visible"/>
                                      </p:to>
                                    </p:set>
                                    <p:animEffect transition="in" filter="dissolve">
                                      <p:cBhvr>
                                        <p:cTn id="53" dur="500"/>
                                        <p:tgtEl>
                                          <p:spTgt spid="25611"/>
                                        </p:tgtEl>
                                      </p:cBhvr>
                                    </p:animEffect>
                                  </p:childTnLst>
                                </p:cTn>
                              </p:par>
                            </p:childTnLst>
                          </p:cTn>
                        </p:par>
                        <p:par>
                          <p:cTn id="54" fill="hold">
                            <p:stCondLst>
                              <p:cond delay="5000"/>
                            </p:stCondLst>
                            <p:childTnLst>
                              <p:par>
                                <p:cTn id="55" presetID="9" presetClass="entr" presetSubtype="0" fill="hold" grpId="0" nodeType="afterEffect">
                                  <p:stCondLst>
                                    <p:cond delay="0"/>
                                  </p:stCondLst>
                                  <p:childTnLst>
                                    <p:set>
                                      <p:cBhvr>
                                        <p:cTn id="56" dur="1" fill="hold">
                                          <p:stCondLst>
                                            <p:cond delay="0"/>
                                          </p:stCondLst>
                                        </p:cTn>
                                        <p:tgtEl>
                                          <p:spTgt spid="49155">
                                            <p:txEl>
                                              <p:pRg st="13" end="13"/>
                                            </p:txEl>
                                          </p:spTgt>
                                        </p:tgtEl>
                                        <p:attrNameLst>
                                          <p:attrName>style.visibility</p:attrName>
                                        </p:attrNameLst>
                                      </p:cBhvr>
                                      <p:to>
                                        <p:strVal val="visible"/>
                                      </p:to>
                                    </p:set>
                                    <p:animEffect transition="in" filter="dissolve">
                                      <p:cBhvr>
                                        <p:cTn id="57" dur="500"/>
                                        <p:tgtEl>
                                          <p:spTgt spid="49155">
                                            <p:txEl>
                                              <p:pRg st="13" end="13"/>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6">
                                            <p:txEl>
                                              <p:pRg st="0" end="0"/>
                                            </p:txEl>
                                          </p:spTgt>
                                        </p:tgtEl>
                                        <p:attrNameLst>
                                          <p:attrName>style.visibility</p:attrName>
                                        </p:attrNameLst>
                                      </p:cBhvr>
                                      <p:to>
                                        <p:strVal val="visible"/>
                                      </p:to>
                                    </p:set>
                                    <p:anim calcmode="lin" valueType="num">
                                      <p:cBhvr additive="base">
                                        <p:cTn id="6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64" fill="hold">
                            <p:stCondLst>
                              <p:cond delay="500"/>
                            </p:stCondLst>
                            <p:childTnLst>
                              <p:par>
                                <p:cTn id="65" presetID="2" presetClass="entr" presetSubtype="4" fill="hold" nodeType="afterEffect">
                                  <p:stCondLst>
                                    <p:cond delay="0"/>
                                  </p:stCondLst>
                                  <p:childTnLst>
                                    <p:set>
                                      <p:cBhvr>
                                        <p:cTn id="66" dur="1" fill="hold">
                                          <p:stCondLst>
                                            <p:cond delay="0"/>
                                          </p:stCondLst>
                                        </p:cTn>
                                        <p:tgtEl>
                                          <p:spTgt spid="6">
                                            <p:txEl>
                                              <p:pRg st="1" end="1"/>
                                            </p:txEl>
                                          </p:spTgt>
                                        </p:tgtEl>
                                        <p:attrNameLst>
                                          <p:attrName>style.visibility</p:attrName>
                                        </p:attrNameLst>
                                      </p:cBhvr>
                                      <p:to>
                                        <p:strVal val="visible"/>
                                      </p:to>
                                    </p:set>
                                    <p:anim calcmode="lin" valueType="num">
                                      <p:cBhvr additive="base">
                                        <p:cTn id="6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69" presetID="9" presetClass="entr" presetSubtype="0" fill="hold" nodeType="withEffect">
                                  <p:stCondLst>
                                    <p:cond delay="0"/>
                                  </p:stCondLst>
                                  <p:childTnLst>
                                    <p:set>
                                      <p:cBhvr>
                                        <p:cTn id="70" dur="1" fill="hold">
                                          <p:stCondLst>
                                            <p:cond delay="0"/>
                                          </p:stCondLst>
                                        </p:cTn>
                                        <p:tgtEl>
                                          <p:spTgt spid="25608"/>
                                        </p:tgtEl>
                                        <p:attrNameLst>
                                          <p:attrName>style.visibility</p:attrName>
                                        </p:attrNameLst>
                                      </p:cBhvr>
                                      <p:to>
                                        <p:strVal val="visible"/>
                                      </p:to>
                                    </p:set>
                                    <p:animEffect transition="in" filter="dissolve">
                                      <p:cBhvr>
                                        <p:cTn id="71" dur="500"/>
                                        <p:tgtEl>
                                          <p:spTgt spid="25608"/>
                                        </p:tgtEl>
                                      </p:cBhvr>
                                    </p:animEffect>
                                  </p:childTnLst>
                                </p:cTn>
                              </p:par>
                            </p:childTnLst>
                          </p:cTn>
                        </p:par>
                        <p:par>
                          <p:cTn id="72" fill="hold">
                            <p:stCondLst>
                              <p:cond delay="1000"/>
                            </p:stCondLst>
                            <p:childTnLst>
                              <p:par>
                                <p:cTn id="73" presetID="2" presetClass="entr" presetSubtype="4" fill="hold" nodeType="afterEffect">
                                  <p:stCondLst>
                                    <p:cond delay="0"/>
                                  </p:stCondLst>
                                  <p:childTnLst>
                                    <p:set>
                                      <p:cBhvr>
                                        <p:cTn id="74" dur="1" fill="hold">
                                          <p:stCondLst>
                                            <p:cond delay="0"/>
                                          </p:stCondLst>
                                        </p:cTn>
                                        <p:tgtEl>
                                          <p:spTgt spid="6">
                                            <p:txEl>
                                              <p:pRg st="2" end="2"/>
                                            </p:txEl>
                                          </p:spTgt>
                                        </p:tgtEl>
                                        <p:attrNameLst>
                                          <p:attrName>style.visibility</p:attrName>
                                        </p:attrNameLst>
                                      </p:cBhvr>
                                      <p:to>
                                        <p:strVal val="visible"/>
                                      </p:to>
                                    </p:set>
                                    <p:anim calcmode="lin" valueType="num">
                                      <p:cBhvr additive="base">
                                        <p:cTn id="7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77" presetID="9" presetClass="entr" presetSubtype="0" fill="hold" nodeType="withEffect">
                                  <p:stCondLst>
                                    <p:cond delay="0"/>
                                  </p:stCondLst>
                                  <p:childTnLst>
                                    <p:set>
                                      <p:cBhvr>
                                        <p:cTn id="78" dur="1" fill="hold">
                                          <p:stCondLst>
                                            <p:cond delay="0"/>
                                          </p:stCondLst>
                                        </p:cTn>
                                        <p:tgtEl>
                                          <p:spTgt spid="25610"/>
                                        </p:tgtEl>
                                        <p:attrNameLst>
                                          <p:attrName>style.visibility</p:attrName>
                                        </p:attrNameLst>
                                      </p:cBhvr>
                                      <p:to>
                                        <p:strVal val="visible"/>
                                      </p:to>
                                    </p:set>
                                    <p:animEffect transition="in" filter="dissolve">
                                      <p:cBhvr>
                                        <p:cTn id="79" dur="500"/>
                                        <p:tgtEl>
                                          <p:spTgt spid="25610"/>
                                        </p:tgtEl>
                                      </p:cBhvr>
                                    </p:animEffect>
                                  </p:childTnLst>
                                </p:cTn>
                              </p:par>
                            </p:childTnLst>
                          </p:cTn>
                        </p:par>
                        <p:par>
                          <p:cTn id="80" fill="hold">
                            <p:stCondLst>
                              <p:cond delay="1500"/>
                            </p:stCondLst>
                            <p:childTnLst>
                              <p:par>
                                <p:cTn id="81" presetID="2" presetClass="entr" presetSubtype="4" fill="hold" nodeType="afterEffect">
                                  <p:stCondLst>
                                    <p:cond delay="0"/>
                                  </p:stCondLst>
                                  <p:childTnLst>
                                    <p:set>
                                      <p:cBhvr>
                                        <p:cTn id="82" dur="1" fill="hold">
                                          <p:stCondLst>
                                            <p:cond delay="0"/>
                                          </p:stCondLst>
                                        </p:cTn>
                                        <p:tgtEl>
                                          <p:spTgt spid="6">
                                            <p:txEl>
                                              <p:pRg st="3" end="3"/>
                                            </p:txEl>
                                          </p:spTgt>
                                        </p:tgtEl>
                                        <p:attrNameLst>
                                          <p:attrName>style.visibility</p:attrName>
                                        </p:attrNameLst>
                                      </p:cBhvr>
                                      <p:to>
                                        <p:strVal val="visible"/>
                                      </p:to>
                                    </p:set>
                                    <p:anim calcmode="lin" valueType="num">
                                      <p:cBhvr additive="base">
                                        <p:cTn id="8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85" fill="hold">
                            <p:stCondLst>
                              <p:cond delay="2000"/>
                            </p:stCondLst>
                            <p:childTnLst>
                              <p:par>
                                <p:cTn id="86" presetID="2" presetClass="entr" presetSubtype="4" fill="hold" nodeType="afterEffect">
                                  <p:stCondLst>
                                    <p:cond delay="0"/>
                                  </p:stCondLst>
                                  <p:childTnLst>
                                    <p:set>
                                      <p:cBhvr>
                                        <p:cTn id="87" dur="1" fill="hold">
                                          <p:stCondLst>
                                            <p:cond delay="0"/>
                                          </p:stCondLst>
                                        </p:cTn>
                                        <p:tgtEl>
                                          <p:spTgt spid="11">
                                            <p:txEl>
                                              <p:pRg st="0" end="0"/>
                                            </p:txEl>
                                          </p:spTgt>
                                        </p:tgtEl>
                                        <p:attrNameLst>
                                          <p:attrName>style.visibility</p:attrName>
                                        </p:attrNameLst>
                                      </p:cBhvr>
                                      <p:to>
                                        <p:strVal val="visible"/>
                                      </p:to>
                                    </p:set>
                                    <p:anim calcmode="lin" valueType="num">
                                      <p:cBhvr additive="base">
                                        <p:cTn id="88"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9"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P spid="4915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defRPr/>
            </a:pPr>
            <a:r>
              <a:rPr lang="lv-LV" sz="2400" i="1" dirty="0" smtClean="0"/>
              <a:t>    23 Tāpēc, kad tu atnes savu </a:t>
            </a:r>
            <a:r>
              <a:rPr lang="lv-LV" sz="2400" i="1" dirty="0" err="1" smtClean="0"/>
              <a:t>upurdāvanu</a:t>
            </a:r>
            <a:r>
              <a:rPr lang="lv-LV" sz="2400" i="1" dirty="0" smtClean="0"/>
              <a:t> pie altāra un tur atceries, ka tavam brālim ir kaut kas pret tevi, 24 tad atstāj savu </a:t>
            </a:r>
            <a:r>
              <a:rPr lang="lv-LV" sz="2400" i="1" dirty="0" err="1" smtClean="0"/>
              <a:t>upurdāvanu</a:t>
            </a:r>
            <a:r>
              <a:rPr lang="lv-LV" sz="2400" i="1" dirty="0" smtClean="0"/>
              <a:t> turpat altāra priekšā, ej un izlīgsti vispirms ar savu brāli un tad pienes savu </a:t>
            </a:r>
            <a:r>
              <a:rPr lang="lv-LV" sz="2400" i="1" dirty="0" err="1" smtClean="0"/>
              <a:t>upurdāvanu</a:t>
            </a:r>
            <a:r>
              <a:rPr lang="lv-LV" sz="2400" i="1" dirty="0" smtClean="0"/>
              <a:t>. 25 Nevilcinies izlīgt ar savu pretinieku, kamēr ar viņu vēl esi ceļā, ka tavs pretinieks tevi nenodod tiesnesim un tiesnesis tiesas izpildītājam un ka tas tevi neiemet cietumā. 26 Patiesi Es tev saku: tu no turienes neiziesi, kamēr nenomaksāsi pēdējo artavu</a:t>
            </a:r>
            <a:endParaRPr lang="lv-LV" sz="2500" dirty="0" smtClean="0"/>
          </a:p>
        </p:txBody>
      </p:sp>
      <p:sp>
        <p:nvSpPr>
          <p:cNvPr id="7" name="Rectangle 6"/>
          <p:cNvSpPr>
            <a:spLocks noChangeArrowheads="1"/>
          </p:cNvSpPr>
          <p:nvPr/>
        </p:nvSpPr>
        <p:spPr bwMode="auto">
          <a:xfrm>
            <a:off x="0" y="2384425"/>
            <a:ext cx="6227763" cy="4154488"/>
          </a:xfrm>
          <a:prstGeom prst="rect">
            <a:avLst/>
          </a:prstGeom>
          <a:noFill/>
          <a:ln w="9525">
            <a:noFill/>
            <a:miter lim="800000"/>
            <a:headEnd/>
            <a:tailEnd/>
          </a:ln>
        </p:spPr>
        <p:txBody>
          <a:bodyPr>
            <a:spAutoFit/>
          </a:bodyPr>
          <a:lstStyle/>
          <a:p>
            <a:pPr>
              <a:buFontTx/>
              <a:buChar char="•"/>
            </a:pPr>
            <a:r>
              <a:rPr lang="lv-LV" sz="2400" b="1"/>
              <a:t>Svētīga kārtība draudzē</a:t>
            </a:r>
          </a:p>
          <a:p>
            <a:pPr>
              <a:buFontTx/>
              <a:buChar char="•"/>
            </a:pPr>
            <a:r>
              <a:rPr lang="lv-LV" sz="2400" b="1"/>
              <a:t>Pirms</a:t>
            </a:r>
            <a:r>
              <a:rPr lang="lv-LV" sz="2400"/>
              <a:t> mēs ejam pie altāra </a:t>
            </a:r>
            <a:r>
              <a:rPr lang="lv-LV" sz="2400" b="1"/>
              <a:t>saņemt</a:t>
            </a:r>
            <a:r>
              <a:rPr lang="lv-LV" sz="2400"/>
              <a:t> </a:t>
            </a:r>
            <a:r>
              <a:rPr lang="lv-LV" sz="2400" b="1"/>
              <a:t>sakramentu</a:t>
            </a:r>
            <a:r>
              <a:rPr lang="lv-LV" sz="2400"/>
              <a:t>, mēs </a:t>
            </a:r>
            <a:r>
              <a:rPr lang="lv-LV" sz="2400" b="1"/>
              <a:t>izlīgstam</a:t>
            </a:r>
            <a:r>
              <a:rPr lang="lv-LV" sz="2400"/>
              <a:t> ar tiem, kam esam </a:t>
            </a:r>
            <a:r>
              <a:rPr lang="lv-LV" sz="2400" b="1"/>
              <a:t>nodarījuši pāri</a:t>
            </a:r>
            <a:r>
              <a:rPr lang="lv-LV" sz="2400"/>
              <a:t> vai </a:t>
            </a:r>
            <a:r>
              <a:rPr lang="lv-LV" sz="2400" b="1"/>
              <a:t>apgrēcinājuši.</a:t>
            </a:r>
          </a:p>
          <a:p>
            <a:pPr>
              <a:buFontTx/>
              <a:buChar char="•"/>
            </a:pPr>
            <a:r>
              <a:rPr lang="lv-LV" sz="2400"/>
              <a:t>Ka mēs </a:t>
            </a:r>
            <a:r>
              <a:rPr lang="lv-LV" sz="2400" b="1"/>
              <a:t>sakām</a:t>
            </a:r>
            <a:r>
              <a:rPr lang="lv-LV" sz="2400"/>
              <a:t> viens otram: </a:t>
            </a:r>
            <a:r>
              <a:rPr lang="lv-LV" sz="2400" b="1"/>
              <a:t>piedod</a:t>
            </a:r>
            <a:r>
              <a:rPr lang="lv-LV" sz="2400"/>
              <a:t>, </a:t>
            </a:r>
          </a:p>
          <a:p>
            <a:pPr>
              <a:buFontTx/>
              <a:buChar char="•"/>
            </a:pPr>
            <a:r>
              <a:rPr lang="lv-LV" sz="2400"/>
              <a:t>un beigās varam teikt viens otram: </a:t>
            </a:r>
            <a:r>
              <a:rPr lang="lv-LV" sz="2400" b="1"/>
              <a:t>Miers ar tevi</a:t>
            </a:r>
          </a:p>
          <a:p>
            <a:pPr>
              <a:buFontTx/>
              <a:buChar char="•"/>
            </a:pPr>
            <a:r>
              <a:rPr lang="lv-LV" sz="2400" b="1"/>
              <a:t>Jēzus arī brīdina par sekām, kādas var būt, ja neizlīgstam savā starpā, </a:t>
            </a:r>
            <a:r>
              <a:rPr lang="lv-LV" sz="2400"/>
              <a:t>ka mēs </a:t>
            </a:r>
            <a:r>
              <a:rPr lang="lv-LV" sz="2400" b="1"/>
              <a:t>dabūjam sodu</a:t>
            </a:r>
            <a:r>
              <a:rPr lang="lv-LV" sz="2400"/>
              <a:t> un ka </a:t>
            </a:r>
            <a:r>
              <a:rPr lang="lv-LV" sz="2400" b="1"/>
              <a:t>Dievs atrauj</a:t>
            </a:r>
            <a:r>
              <a:rPr lang="lv-LV" sz="2400"/>
              <a:t> no mums savu </a:t>
            </a:r>
            <a:r>
              <a:rPr lang="lv-LV" sz="2400" b="1"/>
              <a:t>svētību</a:t>
            </a:r>
            <a:endParaRPr lang="lv-LV" sz="2400"/>
          </a:p>
        </p:txBody>
      </p:sp>
      <p:pic>
        <p:nvPicPr>
          <p:cNvPr id="8196" name="Picture 4"/>
          <p:cNvPicPr>
            <a:picLocks noChangeAspect="1" noChangeArrowheads="1"/>
          </p:cNvPicPr>
          <p:nvPr/>
        </p:nvPicPr>
        <p:blipFill>
          <a:blip r:embed="rId2" cstate="print"/>
          <a:srcRect/>
          <a:stretch>
            <a:fillRect/>
          </a:stretch>
        </p:blipFill>
        <p:spPr bwMode="auto">
          <a:xfrm>
            <a:off x="6084169" y="2492896"/>
            <a:ext cx="3059832" cy="210010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197" name="Picture 5"/>
          <p:cNvPicPr>
            <a:picLocks noChangeAspect="1" noChangeArrowheads="1"/>
          </p:cNvPicPr>
          <p:nvPr/>
        </p:nvPicPr>
        <p:blipFill>
          <a:blip r:embed="rId3" cstate="print"/>
          <a:srcRect l="2410" t="3589" r="20468" b="6689"/>
          <a:stretch>
            <a:fillRect/>
          </a:stretch>
        </p:blipFill>
        <p:spPr bwMode="auto">
          <a:xfrm>
            <a:off x="6156176" y="4797152"/>
            <a:ext cx="2987824" cy="1800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8196"/>
                                        </p:tgtEl>
                                        <p:attrNameLst>
                                          <p:attrName>style.visibility</p:attrName>
                                        </p:attrNameLst>
                                      </p:cBhvr>
                                      <p:to>
                                        <p:strVal val="visible"/>
                                      </p:to>
                                    </p:set>
                                    <p:animEffect transition="in" filter="fade">
                                      <p:cBhvr>
                                        <p:cTn id="16" dur="2000"/>
                                        <p:tgtEl>
                                          <p:spTgt spid="8196"/>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8197"/>
                                        </p:tgtEl>
                                        <p:attrNameLst>
                                          <p:attrName>style.visibility</p:attrName>
                                        </p:attrNameLst>
                                      </p:cBhvr>
                                      <p:to>
                                        <p:strVal val="visible"/>
                                      </p:to>
                                    </p:set>
                                    <p:animEffect transition="in" filter="fade">
                                      <p:cBhvr>
                                        <p:cTn id="41" dur="2000"/>
                                        <p:tgtEl>
                                          <p:spTgt spid="8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6"/>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0B2503DC-58DC-440B-8CA7-8F1667410B69}" type="slidenum">
              <a:rPr lang="en-US" sz="1200"/>
              <a:pPr algn="r" eaLnBrk="1" hangingPunct="1"/>
              <a:t>8</a:t>
            </a:fld>
            <a:endParaRPr lang="en-US" sz="1200"/>
          </a:p>
        </p:txBody>
      </p:sp>
      <p:pic>
        <p:nvPicPr>
          <p:cNvPr id="49160" name="Picture 8"/>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443663" y="152400"/>
            <a:ext cx="3074987" cy="2052638"/>
          </a:xfrm>
          <a:prstGeom prst="rect">
            <a:avLst/>
          </a:prstGeom>
          <a:noFill/>
          <a:ln w="9525">
            <a:noFill/>
            <a:miter lim="800000"/>
            <a:headEnd/>
            <a:tailEnd/>
          </a:ln>
        </p:spPr>
      </p:pic>
      <p:sp>
        <p:nvSpPr>
          <p:cNvPr id="49154" name="Rectangle 2"/>
          <p:cNvSpPr>
            <a:spLocks noGrp="1" noChangeArrowheads="1"/>
          </p:cNvSpPr>
          <p:nvPr>
            <p:ph type="title" idx="4294967295"/>
          </p:nvPr>
        </p:nvSpPr>
        <p:spPr>
          <a:xfrm>
            <a:off x="0" y="1071546"/>
            <a:ext cx="8388350" cy="404813"/>
          </a:xfrm>
        </p:spPr>
        <p:txBody>
          <a:bodyPr/>
          <a:lstStyle/>
          <a:p>
            <a:pPr marL="762000" indent="-762000" algn="l" eaLnBrk="1" hangingPunct="1">
              <a:defRPr/>
            </a:pPr>
            <a:r>
              <a:rPr lang="lv-LV" b="1" dirty="0" smtClean="0">
                <a:solidFill>
                  <a:srgbClr val="F8F204"/>
                </a:solidFill>
              </a:rPr>
              <a:t>6. bauslis</a:t>
            </a:r>
            <a:r>
              <a:rPr lang="en-US" sz="4000" dirty="0" smtClean="0"/>
              <a:t> </a:t>
            </a:r>
          </a:p>
        </p:txBody>
      </p:sp>
      <p:sp>
        <p:nvSpPr>
          <p:cNvPr id="49155" name="Rectangle 3"/>
          <p:cNvSpPr>
            <a:spLocks noGrp="1" noChangeArrowheads="1"/>
          </p:cNvSpPr>
          <p:nvPr>
            <p:ph type="body" sz="half" idx="4294967295"/>
          </p:nvPr>
        </p:nvSpPr>
        <p:spPr>
          <a:xfrm>
            <a:off x="0" y="1477962"/>
            <a:ext cx="9144000" cy="5380038"/>
          </a:xfrm>
        </p:spPr>
        <p:txBody>
          <a:bodyPr/>
          <a:lstStyle/>
          <a:p>
            <a:pPr marL="533400" indent="-533400" eaLnBrk="1" hangingPunct="1">
              <a:lnSpc>
                <a:spcPct val="80000"/>
              </a:lnSpc>
              <a:buFontTx/>
              <a:buNone/>
              <a:defRPr/>
            </a:pPr>
            <a:r>
              <a:rPr lang="lv-LV" sz="2600" b="1" dirty="0" smtClean="0">
                <a:solidFill>
                  <a:srgbClr val="FF0000"/>
                </a:solidFill>
              </a:rPr>
              <a:t>Tev nebūs laulību pārkāpt.</a:t>
            </a:r>
            <a:r>
              <a:rPr lang="lv-LV" sz="2800" b="1" dirty="0" smtClean="0">
                <a:solidFill>
                  <a:srgbClr val="FF0000"/>
                </a:solidFill>
              </a:rPr>
              <a:t> </a:t>
            </a:r>
            <a:endParaRPr lang="lv-LV" sz="2000" b="1" dirty="0" smtClean="0">
              <a:solidFill>
                <a:srgbClr val="FF0000"/>
              </a:solidFill>
            </a:endParaRPr>
          </a:p>
          <a:p>
            <a:pPr marL="533400" indent="-533400" eaLnBrk="1" hangingPunct="1">
              <a:lnSpc>
                <a:spcPct val="80000"/>
              </a:lnSpc>
              <a:buFont typeface="Wingdings" pitchFamily="2" charset="2"/>
              <a:buNone/>
              <a:defRPr/>
            </a:pPr>
            <a:r>
              <a:rPr lang="lv-LV" sz="2200" b="1" i="1" dirty="0" smtClean="0">
                <a:solidFill>
                  <a:srgbClr val="F8F204"/>
                </a:solidFill>
              </a:rPr>
              <a:t>Ko tas nozīmē?</a:t>
            </a:r>
            <a:endParaRPr lang="lv-LV" sz="2200" b="1" dirty="0" smtClean="0">
              <a:solidFill>
                <a:srgbClr val="F8F204"/>
              </a:solidFill>
            </a:endParaRPr>
          </a:p>
          <a:p>
            <a:pPr marL="533400" indent="-533400" eaLnBrk="1" hangingPunct="1">
              <a:lnSpc>
                <a:spcPct val="80000"/>
              </a:lnSpc>
              <a:buFontTx/>
              <a:buNone/>
              <a:defRPr/>
            </a:pPr>
            <a:r>
              <a:rPr lang="lv-LV" sz="1800" b="1" dirty="0" smtClean="0"/>
              <a:t>Mums būs Dievu bīties un mīlēt, ka šķīsti un tikli dzīvojam vārdos un darbos</a:t>
            </a:r>
          </a:p>
          <a:p>
            <a:pPr marL="533400" indent="-533400" eaLnBrk="1" hangingPunct="1">
              <a:lnSpc>
                <a:spcPct val="80000"/>
              </a:lnSpc>
              <a:buFontTx/>
              <a:buNone/>
              <a:defRPr/>
            </a:pPr>
            <a:r>
              <a:rPr lang="lv-LV" sz="1800" b="1" dirty="0" smtClean="0"/>
              <a:t>un ikviens savu laulāto draugu mīlam un cienām.</a:t>
            </a:r>
            <a:endParaRPr lang="lv-LV" sz="2000" b="1" dirty="0" smtClean="0">
              <a:solidFill>
                <a:srgbClr val="F8F204"/>
              </a:solidFill>
            </a:endParaRPr>
          </a:p>
          <a:p>
            <a:pPr marL="533400" indent="-533400" eaLnBrk="1" hangingPunct="1">
              <a:lnSpc>
                <a:spcPct val="80000"/>
              </a:lnSpc>
              <a:defRPr/>
            </a:pPr>
            <a:endParaRPr lang="lv-LV" sz="1000" dirty="0" smtClean="0"/>
          </a:p>
          <a:p>
            <a:pPr marL="533400" indent="-533400" eaLnBrk="1" hangingPunct="1">
              <a:lnSpc>
                <a:spcPct val="80000"/>
              </a:lnSpc>
              <a:defRPr/>
            </a:pPr>
            <a:r>
              <a:rPr lang="lv-LV" sz="2800" dirty="0" smtClean="0"/>
              <a:t>“</a:t>
            </a:r>
            <a:r>
              <a:rPr lang="lv-LV" sz="2800" i="1" dirty="0" smtClean="0"/>
              <a:t>Tādēļ vīrs atstās savu tēvu un māti, </a:t>
            </a:r>
            <a:r>
              <a:rPr lang="fr-FR" sz="2800" i="1" dirty="0" err="1" smtClean="0"/>
              <a:t>pieķersies</a:t>
            </a:r>
            <a:r>
              <a:rPr lang="fr-FR" sz="2800" i="1" dirty="0" smtClean="0"/>
              <a:t> </a:t>
            </a:r>
            <a:r>
              <a:rPr lang="fr-FR" sz="2800" i="1" dirty="0" err="1" smtClean="0"/>
              <a:t>savai</a:t>
            </a:r>
            <a:r>
              <a:rPr lang="fr-FR" sz="2800" i="1" dirty="0" smtClean="0"/>
              <a:t> </a:t>
            </a:r>
            <a:r>
              <a:rPr lang="fr-FR" sz="2800" i="1" dirty="0" err="1" smtClean="0"/>
              <a:t>sievai</a:t>
            </a:r>
            <a:r>
              <a:rPr lang="fr-FR" sz="2800" i="1" dirty="0" smtClean="0"/>
              <a:t>, un </a:t>
            </a:r>
            <a:r>
              <a:rPr lang="fr-FR" sz="2800" i="1" dirty="0" err="1" smtClean="0"/>
              <a:t>tie</a:t>
            </a:r>
            <a:r>
              <a:rPr lang="fr-FR" sz="2800" i="1" dirty="0" smtClean="0"/>
              <a:t> </a:t>
            </a:r>
            <a:r>
              <a:rPr lang="fr-FR" sz="2800" i="1" dirty="0" err="1" smtClean="0"/>
              <a:t>kļūs</a:t>
            </a:r>
            <a:r>
              <a:rPr lang="fr-FR" sz="2800" i="1" dirty="0" smtClean="0"/>
              <a:t> par </a:t>
            </a:r>
            <a:r>
              <a:rPr lang="fr-FR" sz="2800" i="1" dirty="0" err="1" smtClean="0"/>
              <a:t>vienu</a:t>
            </a:r>
            <a:r>
              <a:rPr lang="fr-FR" sz="2800" i="1" dirty="0" smtClean="0"/>
              <a:t> </a:t>
            </a:r>
            <a:r>
              <a:rPr lang="fr-FR" sz="2800" i="1" dirty="0" err="1" smtClean="0"/>
              <a:t>miesu</a:t>
            </a:r>
            <a:r>
              <a:rPr lang="fr-FR" sz="2800" i="1" dirty="0" smtClean="0"/>
              <a:t>.</a:t>
            </a:r>
            <a:r>
              <a:rPr lang="lv-LV" sz="2800" dirty="0" smtClean="0"/>
              <a:t>” (1.Moz.2:24)</a:t>
            </a:r>
          </a:p>
          <a:p>
            <a:pPr marL="533400" indent="-533400" eaLnBrk="1" hangingPunct="1">
              <a:lnSpc>
                <a:spcPct val="80000"/>
              </a:lnSpc>
              <a:defRPr/>
            </a:pPr>
            <a:r>
              <a:rPr lang="lv-LV" sz="2800" dirty="0" smtClean="0"/>
              <a:t>Valsts laulības definīcija: Laulība ir likumīgi noslēgta savienība starp vīrieti un sievieti uz mūžu, kas īstenojas kopdzīvē</a:t>
            </a:r>
          </a:p>
          <a:p>
            <a:pPr marL="533400" indent="-533400" eaLnBrk="1" hangingPunct="1">
              <a:lnSpc>
                <a:spcPct val="80000"/>
              </a:lnSpc>
              <a:defRPr/>
            </a:pPr>
            <a:r>
              <a:rPr lang="lv-LV" sz="2400" b="1" dirty="0" smtClean="0">
                <a:solidFill>
                  <a:srgbClr val="F8F204"/>
                </a:solidFill>
              </a:rPr>
              <a:t>Aizsargā</a:t>
            </a:r>
            <a:r>
              <a:rPr lang="lv-LV" sz="2400" dirty="0" smtClean="0"/>
              <a:t> mūsu </a:t>
            </a:r>
            <a:r>
              <a:rPr lang="lv-LV" sz="2400" b="1" dirty="0" smtClean="0">
                <a:solidFill>
                  <a:srgbClr val="F8F204"/>
                </a:solidFill>
              </a:rPr>
              <a:t>laulību attiecības</a:t>
            </a:r>
            <a:r>
              <a:rPr lang="lv-LV" sz="2400" dirty="0" smtClean="0"/>
              <a:t>.</a:t>
            </a:r>
          </a:p>
          <a:p>
            <a:pPr marL="533400" indent="-533400" eaLnBrk="1" hangingPunct="1">
              <a:lnSpc>
                <a:spcPct val="80000"/>
              </a:lnSpc>
              <a:defRPr/>
            </a:pPr>
            <a:endParaRPr lang="lv-LV" sz="1000" dirty="0" smtClean="0"/>
          </a:p>
          <a:p>
            <a:pPr marL="533400" indent="-533400" eaLnBrk="1" hangingPunct="1">
              <a:lnSpc>
                <a:spcPct val="80000"/>
              </a:lnSpc>
              <a:buFont typeface="Wingdings" pitchFamily="2" charset="2"/>
              <a:buNone/>
              <a:defRPr/>
            </a:pPr>
            <a:r>
              <a:rPr lang="lv-LV" sz="2000" b="1" dirty="0" smtClean="0">
                <a:solidFill>
                  <a:srgbClr val="F8F204"/>
                </a:solidFill>
              </a:rPr>
              <a:t>Laulības pārkāpšana ir</a:t>
            </a:r>
            <a:r>
              <a:rPr lang="lv-LV" sz="2000" dirty="0" smtClean="0"/>
              <a:t>:</a:t>
            </a:r>
          </a:p>
          <a:p>
            <a:pPr marL="533400" indent="-533400" eaLnBrk="1" hangingPunct="1">
              <a:lnSpc>
                <a:spcPct val="80000"/>
              </a:lnSpc>
              <a:defRPr/>
            </a:pPr>
            <a:r>
              <a:rPr lang="lv-LV" sz="2000" dirty="0" smtClean="0"/>
              <a:t>Nepiedienīga ģērbšanās</a:t>
            </a:r>
          </a:p>
          <a:p>
            <a:pPr marL="533400" indent="-533400" eaLnBrk="1" hangingPunct="1">
              <a:lnSpc>
                <a:spcPct val="80000"/>
              </a:lnSpc>
              <a:defRPr/>
            </a:pPr>
            <a:r>
              <a:rPr lang="lv-LV" sz="2000" dirty="0" smtClean="0"/>
              <a:t>Pavedinoša uzvedība</a:t>
            </a:r>
          </a:p>
          <a:p>
            <a:pPr marL="533400" indent="-533400" eaLnBrk="1" hangingPunct="1">
              <a:lnSpc>
                <a:spcPct val="80000"/>
              </a:lnSpc>
              <a:defRPr/>
            </a:pPr>
            <a:r>
              <a:rPr lang="lv-LV" sz="2000" dirty="0" smtClean="0"/>
              <a:t>Pornogrāfija</a:t>
            </a:r>
          </a:p>
          <a:p>
            <a:pPr marL="533400" indent="-533400" eaLnBrk="1" hangingPunct="1">
              <a:lnSpc>
                <a:spcPct val="80000"/>
              </a:lnSpc>
              <a:defRPr/>
            </a:pPr>
            <a:r>
              <a:rPr lang="lv-LV" sz="2000" dirty="0" smtClean="0"/>
              <a:t>Pašapmierināšanās</a:t>
            </a:r>
          </a:p>
          <a:p>
            <a:pPr marL="533400" indent="-533400" eaLnBrk="1" hangingPunct="1">
              <a:lnSpc>
                <a:spcPct val="80000"/>
              </a:lnSpc>
              <a:defRPr/>
            </a:pPr>
            <a:endParaRPr lang="lv-LV" sz="1000" dirty="0" smtClean="0"/>
          </a:p>
        </p:txBody>
      </p:sp>
      <p:sp>
        <p:nvSpPr>
          <p:cNvPr id="6" name="Rectangle 5"/>
          <p:cNvSpPr/>
          <p:nvPr/>
        </p:nvSpPr>
        <p:spPr>
          <a:xfrm>
            <a:off x="3786188" y="5287963"/>
            <a:ext cx="5357812" cy="1570037"/>
          </a:xfrm>
          <a:prstGeom prst="rect">
            <a:avLst/>
          </a:prstGeom>
        </p:spPr>
        <p:txBody>
          <a:bodyPr>
            <a:spAutoFit/>
          </a:bodyPr>
          <a:lstStyle/>
          <a:p>
            <a:pPr marL="533400" indent="-533400" eaLnBrk="1" hangingPunct="1">
              <a:lnSpc>
                <a:spcPct val="80000"/>
              </a:lnSpc>
              <a:defRPr/>
            </a:pPr>
            <a:r>
              <a:rPr lang="lv-LV" sz="2000" dirty="0"/>
              <a:t>Visa veida </a:t>
            </a:r>
            <a:r>
              <a:rPr lang="lv-LV" sz="2000" b="1" dirty="0">
                <a:solidFill>
                  <a:srgbClr val="F8F204"/>
                </a:solidFill>
              </a:rPr>
              <a:t>ārlaulības seksuālas attiecības</a:t>
            </a:r>
            <a:r>
              <a:rPr lang="lv-LV" sz="2000" dirty="0"/>
              <a:t>: </a:t>
            </a:r>
          </a:p>
          <a:p>
            <a:pPr marL="533400" indent="-533400" eaLnBrk="1" hangingPunct="1">
              <a:lnSpc>
                <a:spcPct val="80000"/>
              </a:lnSpc>
              <a:spcBef>
                <a:spcPct val="20000"/>
              </a:spcBef>
              <a:buClr>
                <a:schemeClr val="hlink"/>
              </a:buClr>
              <a:buSzPct val="65000"/>
              <a:buFont typeface="Wingdings" pitchFamily="2" charset="2"/>
              <a:buChar char="n"/>
              <a:defRPr/>
            </a:pPr>
            <a:r>
              <a:rPr lang="lv-LV" sz="2000" dirty="0">
                <a:effectLst>
                  <a:outerShdw blurRad="38100" dist="38100" dir="2700000" algn="tl">
                    <a:srgbClr val="000000"/>
                  </a:outerShdw>
                </a:effectLst>
                <a:latin typeface="+mn-lt"/>
              </a:rPr>
              <a:t>Pirmslaulības kopdzīve</a:t>
            </a:r>
          </a:p>
          <a:p>
            <a:pPr marL="533400" indent="-533400" eaLnBrk="1" hangingPunct="1">
              <a:lnSpc>
                <a:spcPct val="80000"/>
              </a:lnSpc>
              <a:spcBef>
                <a:spcPct val="20000"/>
              </a:spcBef>
              <a:buClr>
                <a:schemeClr val="hlink"/>
              </a:buClr>
              <a:buSzPct val="65000"/>
              <a:buFont typeface="Wingdings" pitchFamily="2" charset="2"/>
              <a:buChar char="n"/>
              <a:defRPr/>
            </a:pPr>
            <a:r>
              <a:rPr lang="lv-LV" sz="2000" dirty="0"/>
              <a:t>Laulības sānsoļi</a:t>
            </a:r>
          </a:p>
          <a:p>
            <a:pPr marL="533400" indent="-533400" eaLnBrk="1" hangingPunct="1">
              <a:lnSpc>
                <a:spcPct val="80000"/>
              </a:lnSpc>
              <a:spcBef>
                <a:spcPct val="20000"/>
              </a:spcBef>
              <a:buClr>
                <a:schemeClr val="hlink"/>
              </a:buClr>
              <a:buSzPct val="65000"/>
              <a:buFont typeface="Wingdings" pitchFamily="2" charset="2"/>
              <a:buChar char="n"/>
              <a:defRPr/>
            </a:pPr>
            <a:r>
              <a:rPr lang="lv-LV" sz="2000" dirty="0"/>
              <a:t>Homoseksuālisms (Rom.1:27)</a:t>
            </a:r>
          </a:p>
          <a:p>
            <a:pPr marL="533400" indent="-533400" eaLnBrk="1" hangingPunct="1">
              <a:lnSpc>
                <a:spcPct val="80000"/>
              </a:lnSpc>
              <a:spcBef>
                <a:spcPct val="20000"/>
              </a:spcBef>
              <a:buClr>
                <a:schemeClr val="hlink"/>
              </a:buClr>
              <a:buSzPct val="65000"/>
              <a:buFont typeface="Wingdings" pitchFamily="2" charset="2"/>
              <a:buChar char="n"/>
              <a:defRPr/>
            </a:pPr>
            <a:r>
              <a:rPr lang="lv-LV" sz="2000" dirty="0" err="1"/>
              <a:t>Pedofīlisms</a:t>
            </a:r>
            <a:r>
              <a:rPr lang="lv-LV" sz="2000" dirty="0"/>
              <a:t>, </a:t>
            </a:r>
            <a:r>
              <a:rPr lang="lv-LV" sz="2000" dirty="0" err="1"/>
              <a:t>Zoofīlisms</a:t>
            </a:r>
            <a:r>
              <a:rPr lang="lv-LV" sz="2000" dirty="0"/>
              <a:t> u.c.</a:t>
            </a:r>
          </a:p>
        </p:txBody>
      </p:sp>
      <p:sp>
        <p:nvSpPr>
          <p:cNvPr id="7" name="Rectangle 3"/>
          <p:cNvSpPr txBox="1">
            <a:spLocks noChangeArrowheads="1"/>
          </p:cNvSpPr>
          <p:nvPr/>
        </p:nvSpPr>
        <p:spPr bwMode="auto">
          <a:xfrm>
            <a:off x="-396875" y="0"/>
            <a:ext cx="9255125" cy="1204913"/>
          </a:xfrm>
          <a:prstGeom prst="rect">
            <a:avLst/>
          </a:prstGeom>
          <a:noFill/>
          <a:ln w="9525">
            <a:noFill/>
            <a:miter lim="800000"/>
            <a:headEnd/>
            <a:tailEnd/>
          </a:ln>
          <a:effectLst/>
        </p:spPr>
        <p:txBody>
          <a:bodyPr/>
          <a:lstStyle/>
          <a:p>
            <a:pPr marL="342900" indent="-342900" algn="just" eaLnBrk="1" hangingPunct="1">
              <a:lnSpc>
                <a:spcPct val="80000"/>
              </a:lnSpc>
              <a:spcBef>
                <a:spcPct val="20000"/>
              </a:spcBef>
              <a:buClr>
                <a:schemeClr val="hlink"/>
              </a:buClr>
              <a:buSzPct val="65000"/>
              <a:defRPr/>
            </a:pPr>
            <a:r>
              <a:rPr lang="lv-LV" sz="2400" i="1" kern="0" dirty="0" smtClean="0">
                <a:effectLst>
                  <a:outerShdw blurRad="38100" dist="38100" dir="2700000" algn="tl">
                    <a:srgbClr val="000000"/>
                  </a:outerShdw>
                </a:effectLst>
                <a:latin typeface="+mn-lt"/>
              </a:rPr>
              <a:t>    27 </a:t>
            </a:r>
            <a:r>
              <a:rPr lang="lv-LV" sz="2400" i="1" kern="0" dirty="0">
                <a:effectLst>
                  <a:outerShdw blurRad="38100" dist="38100" dir="2700000" algn="tl">
                    <a:srgbClr val="000000"/>
                  </a:outerShdw>
                </a:effectLst>
                <a:latin typeface="+mn-lt"/>
              </a:rPr>
              <a:t>Jūs esat dzirdējuši, ka ir sacīts: tev nebūs laulību pārkāpt. 28 Bet Es jums saku: ikviens, kas uzlūko sievieti ar iekāri, jau ir laulību pārkāpis ar viņu savā sirdī. </a:t>
            </a:r>
            <a:endParaRPr lang="lv-LV" sz="2500" kern="0" dirty="0">
              <a:effectLst>
                <a:outerShdw blurRad="38100" dist="38100" dir="2700000" algn="tl">
                  <a:srgbClr val="000000"/>
                </a:outerShdw>
              </a:effectLst>
              <a:latin typeface="+mn-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ppt_x"/>
                                          </p:val>
                                        </p:tav>
                                        <p:tav tm="100000">
                                          <p:val>
                                            <p:strVal val="#ppt_x"/>
                                          </p:val>
                                        </p:tav>
                                      </p:tavLst>
                                    </p:anim>
                                    <p:anim calcmode="lin" valueType="num">
                                      <p:cBhvr additive="base">
                                        <p:cTn id="8" dur="500" fill="hold"/>
                                        <p:tgtEl>
                                          <p:spTgt spid="4915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9155">
                                            <p:txEl>
                                              <p:pRg st="0" end="0"/>
                                            </p:txEl>
                                          </p:spTgt>
                                        </p:tgtEl>
                                        <p:attrNameLst>
                                          <p:attrName>style.visibility</p:attrName>
                                        </p:attrNameLst>
                                      </p:cBhvr>
                                      <p:to>
                                        <p:strVal val="visible"/>
                                      </p:to>
                                    </p:set>
                                    <p:animEffect transition="in" filter="dissolve">
                                      <p:cBhvr>
                                        <p:cTn id="12" dur="500"/>
                                        <p:tgtEl>
                                          <p:spTgt spid="49155">
                                            <p:txEl>
                                              <p:pRg st="0" end="0"/>
                                            </p:txEl>
                                          </p:spTgt>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49155">
                                            <p:txEl>
                                              <p:pRg st="1" end="1"/>
                                            </p:txEl>
                                          </p:spTgt>
                                        </p:tgtEl>
                                        <p:attrNameLst>
                                          <p:attrName>style.visibility</p:attrName>
                                        </p:attrNameLst>
                                      </p:cBhvr>
                                      <p:to>
                                        <p:strVal val="visible"/>
                                      </p:to>
                                    </p:set>
                                    <p:animEffect transition="in" filter="dissolve">
                                      <p:cBhvr>
                                        <p:cTn id="16" dur="500"/>
                                        <p:tgtEl>
                                          <p:spTgt spid="49155">
                                            <p:txEl>
                                              <p:pRg st="1" end="1"/>
                                            </p:txEl>
                                          </p:spTgt>
                                        </p:tgtEl>
                                      </p:cBhvr>
                                    </p:animEffect>
                                  </p:childTnLst>
                                </p:cTn>
                              </p:par>
                            </p:childTnLst>
                          </p:cTn>
                        </p:par>
                        <p:par>
                          <p:cTn id="17" fill="hold">
                            <p:stCondLst>
                              <p:cond delay="1500"/>
                            </p:stCondLst>
                            <p:childTnLst>
                              <p:par>
                                <p:cTn id="18" presetID="9" presetClass="entr" presetSubtype="0" fill="hold" grpId="0" nodeType="afterEffect">
                                  <p:stCondLst>
                                    <p:cond delay="0"/>
                                  </p:stCondLst>
                                  <p:childTnLst>
                                    <p:set>
                                      <p:cBhvr>
                                        <p:cTn id="19" dur="1" fill="hold">
                                          <p:stCondLst>
                                            <p:cond delay="0"/>
                                          </p:stCondLst>
                                        </p:cTn>
                                        <p:tgtEl>
                                          <p:spTgt spid="49155">
                                            <p:txEl>
                                              <p:pRg st="2" end="2"/>
                                            </p:txEl>
                                          </p:spTgt>
                                        </p:tgtEl>
                                        <p:attrNameLst>
                                          <p:attrName>style.visibility</p:attrName>
                                        </p:attrNameLst>
                                      </p:cBhvr>
                                      <p:to>
                                        <p:strVal val="visible"/>
                                      </p:to>
                                    </p:set>
                                    <p:animEffect transition="in" filter="dissolve">
                                      <p:cBhvr>
                                        <p:cTn id="20" dur="500"/>
                                        <p:tgtEl>
                                          <p:spTgt spid="49155">
                                            <p:txEl>
                                              <p:pRg st="2" end="2"/>
                                            </p:txEl>
                                          </p:spTgt>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49155">
                                            <p:txEl>
                                              <p:pRg st="3" end="3"/>
                                            </p:txEl>
                                          </p:spTgt>
                                        </p:tgtEl>
                                        <p:attrNameLst>
                                          <p:attrName>style.visibility</p:attrName>
                                        </p:attrNameLst>
                                      </p:cBhvr>
                                      <p:to>
                                        <p:strVal val="visible"/>
                                      </p:to>
                                    </p:set>
                                    <p:animEffect transition="in" filter="dissolve">
                                      <p:cBhvr>
                                        <p:cTn id="23" dur="500"/>
                                        <p:tgtEl>
                                          <p:spTgt spid="49155">
                                            <p:txEl>
                                              <p:pRg st="3" end="3"/>
                                            </p:txEl>
                                          </p:spTgt>
                                        </p:tgtEl>
                                      </p:cBhvr>
                                    </p:animEffect>
                                  </p:childTnLst>
                                </p:cTn>
                              </p:par>
                            </p:childTnLst>
                          </p:cTn>
                        </p:par>
                        <p:par>
                          <p:cTn id="24" fill="hold">
                            <p:stCondLst>
                              <p:cond delay="2000"/>
                            </p:stCondLst>
                            <p:childTnLst>
                              <p:par>
                                <p:cTn id="25" presetID="9" presetClass="entr" presetSubtype="0" fill="hold" grpId="0" nodeType="afterEffect">
                                  <p:stCondLst>
                                    <p:cond delay="0"/>
                                  </p:stCondLst>
                                  <p:childTnLst>
                                    <p:set>
                                      <p:cBhvr>
                                        <p:cTn id="26" dur="1" fill="hold">
                                          <p:stCondLst>
                                            <p:cond delay="0"/>
                                          </p:stCondLst>
                                        </p:cTn>
                                        <p:tgtEl>
                                          <p:spTgt spid="49155">
                                            <p:txEl>
                                              <p:pRg st="5" end="5"/>
                                            </p:txEl>
                                          </p:spTgt>
                                        </p:tgtEl>
                                        <p:attrNameLst>
                                          <p:attrName>style.visibility</p:attrName>
                                        </p:attrNameLst>
                                      </p:cBhvr>
                                      <p:to>
                                        <p:strVal val="visible"/>
                                      </p:to>
                                    </p:set>
                                    <p:animEffect transition="in" filter="dissolve">
                                      <p:cBhvr>
                                        <p:cTn id="27" dur="500"/>
                                        <p:tgtEl>
                                          <p:spTgt spid="49155">
                                            <p:txEl>
                                              <p:pRg st="5" end="5"/>
                                            </p:txEl>
                                          </p:spTgt>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49155">
                                            <p:txEl>
                                              <p:pRg st="6" end="6"/>
                                            </p:txEl>
                                          </p:spTgt>
                                        </p:tgtEl>
                                        <p:attrNameLst>
                                          <p:attrName>style.visibility</p:attrName>
                                        </p:attrNameLst>
                                      </p:cBhvr>
                                      <p:to>
                                        <p:strVal val="visible"/>
                                      </p:to>
                                    </p:set>
                                    <p:animEffect transition="in" filter="dissolve">
                                      <p:cBhvr>
                                        <p:cTn id="31" dur="500"/>
                                        <p:tgtEl>
                                          <p:spTgt spid="49155">
                                            <p:txEl>
                                              <p:pRg st="6" end="6"/>
                                            </p:txEl>
                                          </p:spTgt>
                                        </p:tgtEl>
                                      </p:cBhvr>
                                    </p:animEffect>
                                  </p:childTnLst>
                                </p:cTn>
                              </p:par>
                              <p:par>
                                <p:cTn id="32" presetID="9" presetClass="entr" presetSubtype="0" fill="hold" nodeType="withEffect">
                                  <p:stCondLst>
                                    <p:cond delay="0"/>
                                  </p:stCondLst>
                                  <p:childTnLst>
                                    <p:set>
                                      <p:cBhvr>
                                        <p:cTn id="33" dur="1" fill="hold">
                                          <p:stCondLst>
                                            <p:cond delay="0"/>
                                          </p:stCondLst>
                                        </p:cTn>
                                        <p:tgtEl>
                                          <p:spTgt spid="49160"/>
                                        </p:tgtEl>
                                        <p:attrNameLst>
                                          <p:attrName>style.visibility</p:attrName>
                                        </p:attrNameLst>
                                      </p:cBhvr>
                                      <p:to>
                                        <p:strVal val="visible"/>
                                      </p:to>
                                    </p:set>
                                    <p:animEffect transition="in" filter="dissolve">
                                      <p:cBhvr>
                                        <p:cTn id="34" dur="500"/>
                                        <p:tgtEl>
                                          <p:spTgt spid="49160"/>
                                        </p:tgtEl>
                                      </p:cBhvr>
                                    </p:animEffect>
                                  </p:childTnLst>
                                </p:cTn>
                              </p:par>
                            </p:childTnLst>
                          </p:cTn>
                        </p:par>
                        <p:par>
                          <p:cTn id="35" fill="hold">
                            <p:stCondLst>
                              <p:cond delay="3000"/>
                            </p:stCondLst>
                            <p:childTnLst>
                              <p:par>
                                <p:cTn id="36" presetID="9" presetClass="entr" presetSubtype="0" fill="hold" grpId="0" nodeType="afterEffect">
                                  <p:stCondLst>
                                    <p:cond delay="0"/>
                                  </p:stCondLst>
                                  <p:childTnLst>
                                    <p:set>
                                      <p:cBhvr>
                                        <p:cTn id="37" dur="1" fill="hold">
                                          <p:stCondLst>
                                            <p:cond delay="0"/>
                                          </p:stCondLst>
                                        </p:cTn>
                                        <p:tgtEl>
                                          <p:spTgt spid="49155">
                                            <p:txEl>
                                              <p:pRg st="7" end="7"/>
                                            </p:txEl>
                                          </p:spTgt>
                                        </p:tgtEl>
                                        <p:attrNameLst>
                                          <p:attrName>style.visibility</p:attrName>
                                        </p:attrNameLst>
                                      </p:cBhvr>
                                      <p:to>
                                        <p:strVal val="visible"/>
                                      </p:to>
                                    </p:set>
                                    <p:animEffect transition="in" filter="dissolve">
                                      <p:cBhvr>
                                        <p:cTn id="38" dur="500"/>
                                        <p:tgtEl>
                                          <p:spTgt spid="49155">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49155">
                                            <p:txEl>
                                              <p:pRg st="9" end="9"/>
                                            </p:txEl>
                                          </p:spTgt>
                                        </p:tgtEl>
                                        <p:attrNameLst>
                                          <p:attrName>style.visibility</p:attrName>
                                        </p:attrNameLst>
                                      </p:cBhvr>
                                      <p:to>
                                        <p:strVal val="visible"/>
                                      </p:to>
                                    </p:set>
                                    <p:animEffect transition="in" filter="dissolve">
                                      <p:cBhvr>
                                        <p:cTn id="43" dur="500"/>
                                        <p:tgtEl>
                                          <p:spTgt spid="49155">
                                            <p:txEl>
                                              <p:pRg st="9" end="9"/>
                                            </p:txEl>
                                          </p:spTgt>
                                        </p:tgtEl>
                                      </p:cBhvr>
                                    </p:animEffect>
                                  </p:childTnLst>
                                </p:cTn>
                              </p:par>
                            </p:childTnLst>
                          </p:cTn>
                        </p:par>
                        <p:par>
                          <p:cTn id="44" fill="hold">
                            <p:stCondLst>
                              <p:cond delay="500"/>
                            </p:stCondLst>
                            <p:childTnLst>
                              <p:par>
                                <p:cTn id="45" presetID="9" presetClass="entr" presetSubtype="0" fill="hold" grpId="0" nodeType="afterEffect">
                                  <p:stCondLst>
                                    <p:cond delay="0"/>
                                  </p:stCondLst>
                                  <p:childTnLst>
                                    <p:set>
                                      <p:cBhvr>
                                        <p:cTn id="46" dur="1" fill="hold">
                                          <p:stCondLst>
                                            <p:cond delay="0"/>
                                          </p:stCondLst>
                                        </p:cTn>
                                        <p:tgtEl>
                                          <p:spTgt spid="49155">
                                            <p:txEl>
                                              <p:pRg st="10" end="10"/>
                                            </p:txEl>
                                          </p:spTgt>
                                        </p:tgtEl>
                                        <p:attrNameLst>
                                          <p:attrName>style.visibility</p:attrName>
                                        </p:attrNameLst>
                                      </p:cBhvr>
                                      <p:to>
                                        <p:strVal val="visible"/>
                                      </p:to>
                                    </p:set>
                                    <p:animEffect transition="in" filter="dissolve">
                                      <p:cBhvr>
                                        <p:cTn id="47" dur="500"/>
                                        <p:tgtEl>
                                          <p:spTgt spid="49155">
                                            <p:txEl>
                                              <p:pRg st="10" end="10"/>
                                            </p:txEl>
                                          </p:spTgt>
                                        </p:tgtEl>
                                      </p:cBhvr>
                                    </p:animEffect>
                                  </p:childTnLst>
                                </p:cTn>
                              </p:par>
                            </p:childTnLst>
                          </p:cTn>
                        </p:par>
                        <p:par>
                          <p:cTn id="48" fill="hold">
                            <p:stCondLst>
                              <p:cond delay="1000"/>
                            </p:stCondLst>
                            <p:childTnLst>
                              <p:par>
                                <p:cTn id="49" presetID="9" presetClass="entr" presetSubtype="0" fill="hold" grpId="0" nodeType="afterEffect">
                                  <p:stCondLst>
                                    <p:cond delay="0"/>
                                  </p:stCondLst>
                                  <p:childTnLst>
                                    <p:set>
                                      <p:cBhvr>
                                        <p:cTn id="50" dur="1" fill="hold">
                                          <p:stCondLst>
                                            <p:cond delay="0"/>
                                          </p:stCondLst>
                                        </p:cTn>
                                        <p:tgtEl>
                                          <p:spTgt spid="49155">
                                            <p:txEl>
                                              <p:pRg st="11" end="11"/>
                                            </p:txEl>
                                          </p:spTgt>
                                        </p:tgtEl>
                                        <p:attrNameLst>
                                          <p:attrName>style.visibility</p:attrName>
                                        </p:attrNameLst>
                                      </p:cBhvr>
                                      <p:to>
                                        <p:strVal val="visible"/>
                                      </p:to>
                                    </p:set>
                                    <p:animEffect transition="in" filter="dissolve">
                                      <p:cBhvr>
                                        <p:cTn id="51" dur="500"/>
                                        <p:tgtEl>
                                          <p:spTgt spid="49155">
                                            <p:txEl>
                                              <p:pRg st="11" end="11"/>
                                            </p:txEl>
                                          </p:spTgt>
                                        </p:tgtEl>
                                      </p:cBhvr>
                                    </p:animEffect>
                                  </p:childTnLst>
                                </p:cTn>
                              </p:par>
                            </p:childTnLst>
                          </p:cTn>
                        </p:par>
                        <p:par>
                          <p:cTn id="52" fill="hold">
                            <p:stCondLst>
                              <p:cond delay="1500"/>
                            </p:stCondLst>
                            <p:childTnLst>
                              <p:par>
                                <p:cTn id="53" presetID="9" presetClass="entr" presetSubtype="0" fill="hold" grpId="0" nodeType="afterEffect">
                                  <p:stCondLst>
                                    <p:cond delay="0"/>
                                  </p:stCondLst>
                                  <p:childTnLst>
                                    <p:set>
                                      <p:cBhvr>
                                        <p:cTn id="54" dur="1" fill="hold">
                                          <p:stCondLst>
                                            <p:cond delay="0"/>
                                          </p:stCondLst>
                                        </p:cTn>
                                        <p:tgtEl>
                                          <p:spTgt spid="49155">
                                            <p:txEl>
                                              <p:pRg st="12" end="12"/>
                                            </p:txEl>
                                          </p:spTgt>
                                        </p:tgtEl>
                                        <p:attrNameLst>
                                          <p:attrName>style.visibility</p:attrName>
                                        </p:attrNameLst>
                                      </p:cBhvr>
                                      <p:to>
                                        <p:strVal val="visible"/>
                                      </p:to>
                                    </p:set>
                                    <p:animEffect transition="in" filter="dissolve">
                                      <p:cBhvr>
                                        <p:cTn id="55" dur="500"/>
                                        <p:tgtEl>
                                          <p:spTgt spid="49155">
                                            <p:txEl>
                                              <p:pRg st="12" end="12"/>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9" presetClass="entr" presetSubtype="0" fill="hold" grpId="0" nodeType="clickEffect">
                                  <p:stCondLst>
                                    <p:cond delay="0"/>
                                  </p:stCondLst>
                                  <p:childTnLst>
                                    <p:set>
                                      <p:cBhvr>
                                        <p:cTn id="59" dur="1" fill="hold">
                                          <p:stCondLst>
                                            <p:cond delay="0"/>
                                          </p:stCondLst>
                                        </p:cTn>
                                        <p:tgtEl>
                                          <p:spTgt spid="49155">
                                            <p:txEl>
                                              <p:pRg st="13" end="13"/>
                                            </p:txEl>
                                          </p:spTgt>
                                        </p:tgtEl>
                                        <p:attrNameLst>
                                          <p:attrName>style.visibility</p:attrName>
                                        </p:attrNameLst>
                                      </p:cBhvr>
                                      <p:to>
                                        <p:strVal val="visible"/>
                                      </p:to>
                                    </p:set>
                                    <p:animEffect transition="in" filter="dissolve">
                                      <p:cBhvr>
                                        <p:cTn id="60" dur="500"/>
                                        <p:tgtEl>
                                          <p:spTgt spid="49155">
                                            <p:txEl>
                                              <p:pRg st="13" end="13"/>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6">
                                            <p:txEl>
                                              <p:pRg st="0" end="0"/>
                                            </p:txEl>
                                          </p:spTgt>
                                        </p:tgtEl>
                                        <p:attrNameLst>
                                          <p:attrName>style.visibility</p:attrName>
                                        </p:attrNameLst>
                                      </p:cBhvr>
                                      <p:to>
                                        <p:strVal val="visible"/>
                                      </p:to>
                                    </p:set>
                                    <p:anim calcmode="lin" valueType="num">
                                      <p:cBhvr additive="base">
                                        <p:cTn id="6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67" fill="hold">
                            <p:stCondLst>
                              <p:cond delay="500"/>
                            </p:stCondLst>
                            <p:childTnLst>
                              <p:par>
                                <p:cTn id="68" presetID="2" presetClass="entr" presetSubtype="4" fill="hold" nodeType="afterEffect">
                                  <p:stCondLst>
                                    <p:cond delay="0"/>
                                  </p:stCondLst>
                                  <p:childTnLst>
                                    <p:set>
                                      <p:cBhvr>
                                        <p:cTn id="69" dur="1" fill="hold">
                                          <p:stCondLst>
                                            <p:cond delay="0"/>
                                          </p:stCondLst>
                                        </p:cTn>
                                        <p:tgtEl>
                                          <p:spTgt spid="6">
                                            <p:txEl>
                                              <p:pRg st="1" end="1"/>
                                            </p:txEl>
                                          </p:spTgt>
                                        </p:tgtEl>
                                        <p:attrNameLst>
                                          <p:attrName>style.visibility</p:attrName>
                                        </p:attrNameLst>
                                      </p:cBhvr>
                                      <p:to>
                                        <p:strVal val="visible"/>
                                      </p:to>
                                    </p:set>
                                    <p:anim calcmode="lin" valueType="num">
                                      <p:cBhvr additive="base">
                                        <p:cTn id="7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72" fill="hold">
                            <p:stCondLst>
                              <p:cond delay="1000"/>
                            </p:stCondLst>
                            <p:childTnLst>
                              <p:par>
                                <p:cTn id="73" presetID="2" presetClass="entr" presetSubtype="4" fill="hold" nodeType="afterEffect">
                                  <p:stCondLst>
                                    <p:cond delay="0"/>
                                  </p:stCondLst>
                                  <p:childTnLst>
                                    <p:set>
                                      <p:cBhvr>
                                        <p:cTn id="74" dur="1" fill="hold">
                                          <p:stCondLst>
                                            <p:cond delay="0"/>
                                          </p:stCondLst>
                                        </p:cTn>
                                        <p:tgtEl>
                                          <p:spTgt spid="6">
                                            <p:txEl>
                                              <p:pRg st="2" end="2"/>
                                            </p:txEl>
                                          </p:spTgt>
                                        </p:tgtEl>
                                        <p:attrNameLst>
                                          <p:attrName>style.visibility</p:attrName>
                                        </p:attrNameLst>
                                      </p:cBhvr>
                                      <p:to>
                                        <p:strVal val="visible"/>
                                      </p:to>
                                    </p:set>
                                    <p:anim calcmode="lin" valueType="num">
                                      <p:cBhvr additive="base">
                                        <p:cTn id="7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77" fill="hold">
                            <p:stCondLst>
                              <p:cond delay="1500"/>
                            </p:stCondLst>
                            <p:childTnLst>
                              <p:par>
                                <p:cTn id="78" presetID="2" presetClass="entr" presetSubtype="4" fill="hold" nodeType="afterEffect">
                                  <p:stCondLst>
                                    <p:cond delay="0"/>
                                  </p:stCondLst>
                                  <p:childTnLst>
                                    <p:set>
                                      <p:cBhvr>
                                        <p:cTn id="79" dur="1" fill="hold">
                                          <p:stCondLst>
                                            <p:cond delay="0"/>
                                          </p:stCondLst>
                                        </p:cTn>
                                        <p:tgtEl>
                                          <p:spTgt spid="6">
                                            <p:txEl>
                                              <p:pRg st="3" end="3"/>
                                            </p:txEl>
                                          </p:spTgt>
                                        </p:tgtEl>
                                        <p:attrNameLst>
                                          <p:attrName>style.visibility</p:attrName>
                                        </p:attrNameLst>
                                      </p:cBhvr>
                                      <p:to>
                                        <p:strVal val="visible"/>
                                      </p:to>
                                    </p:set>
                                    <p:anim calcmode="lin" valueType="num">
                                      <p:cBhvr additive="base">
                                        <p:cTn id="8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8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82" fill="hold">
                            <p:stCondLst>
                              <p:cond delay="2000"/>
                            </p:stCondLst>
                            <p:childTnLst>
                              <p:par>
                                <p:cTn id="83" presetID="2" presetClass="entr" presetSubtype="4" fill="hold" nodeType="afterEffect">
                                  <p:stCondLst>
                                    <p:cond delay="0"/>
                                  </p:stCondLst>
                                  <p:childTnLst>
                                    <p:set>
                                      <p:cBhvr>
                                        <p:cTn id="84" dur="1" fill="hold">
                                          <p:stCondLst>
                                            <p:cond delay="0"/>
                                          </p:stCondLst>
                                        </p:cTn>
                                        <p:tgtEl>
                                          <p:spTgt spid="6">
                                            <p:txEl>
                                              <p:pRg st="4" end="4"/>
                                            </p:txEl>
                                          </p:spTgt>
                                        </p:tgtEl>
                                        <p:attrNameLst>
                                          <p:attrName>style.visibility</p:attrName>
                                        </p:attrNameLst>
                                      </p:cBhvr>
                                      <p:to>
                                        <p:strVal val="visible"/>
                                      </p:to>
                                    </p:set>
                                    <p:anim calcmode="lin" valueType="num">
                                      <p:cBhvr additive="base">
                                        <p:cTn id="8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87" fill="hold">
                            <p:stCondLst>
                              <p:cond delay="2500"/>
                            </p:stCondLst>
                            <p:childTnLst>
                              <p:par>
                                <p:cTn id="88" presetID="2" presetClass="entr" presetSubtype="4" fill="hold" nodeType="afterEffect">
                                  <p:stCondLst>
                                    <p:cond delay="0"/>
                                  </p:stCondLst>
                                  <p:childTnLst>
                                    <p:set>
                                      <p:cBhvr>
                                        <p:cTn id="89" dur="1" fill="hold">
                                          <p:stCondLst>
                                            <p:cond delay="0"/>
                                          </p:stCondLst>
                                        </p:cTn>
                                        <p:tgtEl>
                                          <p:spTgt spid="7">
                                            <p:txEl>
                                              <p:pRg st="0" end="0"/>
                                            </p:txEl>
                                          </p:spTgt>
                                        </p:tgtEl>
                                        <p:attrNameLst>
                                          <p:attrName>style.visibility</p:attrName>
                                        </p:attrNameLst>
                                      </p:cBhvr>
                                      <p:to>
                                        <p:strVal val="visible"/>
                                      </p:to>
                                    </p:set>
                                    <p:anim calcmode="lin" valueType="num">
                                      <p:cBhvr additive="base">
                                        <p:cTn id="9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9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P spid="4915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defRPr/>
            </a:pPr>
            <a:r>
              <a:rPr lang="lv-LV" sz="2000" i="1" dirty="0" smtClean="0"/>
              <a:t>     </a:t>
            </a:r>
            <a:r>
              <a:rPr lang="lv-LV" sz="2500" b="1" i="1" dirty="0" smtClean="0"/>
              <a:t>29-30:</a:t>
            </a:r>
            <a:r>
              <a:rPr lang="lv-LV" sz="2000" i="1" dirty="0" smtClean="0"/>
              <a:t> </a:t>
            </a:r>
            <a:r>
              <a:rPr lang="lv-LV" sz="2400" i="1" dirty="0" smtClean="0"/>
              <a:t>29 Bet, ja tava labā acs tevi apgrēcina, izrauj to un met projām; jo labāk tev ir zaudēt vienu savu locekli, nekā visa tava miesa top iemesta ellē. 30 Un, ja tava labā roka tevi apgrēcina, nocērt to un met prom; labāk tev ir zaudēt vienu savu locekli, nekā visa tava miesa top iemesta ellē </a:t>
            </a:r>
            <a:endParaRPr lang="lv-LV" sz="2500" dirty="0" smtClean="0"/>
          </a:p>
        </p:txBody>
      </p:sp>
      <p:sp>
        <p:nvSpPr>
          <p:cNvPr id="7" name="Rectangle 6"/>
          <p:cNvSpPr>
            <a:spLocks noChangeArrowheads="1"/>
          </p:cNvSpPr>
          <p:nvPr/>
        </p:nvSpPr>
        <p:spPr bwMode="auto">
          <a:xfrm>
            <a:off x="0" y="2333625"/>
            <a:ext cx="8748713" cy="4524375"/>
          </a:xfrm>
          <a:prstGeom prst="rect">
            <a:avLst/>
          </a:prstGeom>
          <a:noFill/>
          <a:ln w="9525">
            <a:noFill/>
            <a:miter lim="800000"/>
            <a:headEnd/>
            <a:tailEnd/>
          </a:ln>
        </p:spPr>
        <p:txBody>
          <a:bodyPr>
            <a:spAutoFit/>
          </a:bodyPr>
          <a:lstStyle/>
          <a:p>
            <a:pPr>
              <a:buFontTx/>
              <a:buChar char="•"/>
            </a:pPr>
            <a:r>
              <a:rPr lang="lv-LV" sz="2400" b="1" dirty="0"/>
              <a:t>Jēzus parāda mums mūžīgās dzīvības vērtību</a:t>
            </a:r>
          </a:p>
          <a:p>
            <a:pPr>
              <a:buFontTx/>
              <a:buChar char="•"/>
            </a:pPr>
            <a:r>
              <a:rPr lang="lv-LV" sz="2400" dirty="0"/>
              <a:t>Mūžīgās dzīvība ir </a:t>
            </a:r>
            <a:r>
              <a:rPr lang="lv-LV" sz="2400" b="1" dirty="0"/>
              <a:t>daudz vērtīgāka</a:t>
            </a:r>
            <a:r>
              <a:rPr lang="lv-LV" sz="2400" dirty="0"/>
              <a:t> par </a:t>
            </a:r>
            <a:r>
              <a:rPr lang="lv-LV" sz="2400" b="1" dirty="0"/>
              <a:t>roku, kāju vai aci</a:t>
            </a:r>
          </a:p>
          <a:p>
            <a:pPr>
              <a:buFontTx/>
              <a:buChar char="•"/>
            </a:pPr>
            <a:r>
              <a:rPr lang="lv-LV" sz="2400" dirty="0"/>
              <a:t>Ko tas līdz, ja mēs ar </a:t>
            </a:r>
            <a:r>
              <a:rPr lang="lv-LV" sz="2400" b="1" dirty="0"/>
              <a:t>visiem</a:t>
            </a:r>
            <a:r>
              <a:rPr lang="lv-LV" sz="2400" dirty="0"/>
              <a:t> </a:t>
            </a:r>
            <a:r>
              <a:rPr lang="lv-LV" sz="2400" b="1" dirty="0"/>
              <a:t>locekļiem</a:t>
            </a:r>
            <a:r>
              <a:rPr lang="lv-LV" sz="2400" dirty="0"/>
              <a:t> aizejam </a:t>
            </a:r>
            <a:r>
              <a:rPr lang="lv-LV" sz="2400" b="1" dirty="0"/>
              <a:t>uz elli</a:t>
            </a:r>
          </a:p>
          <a:p>
            <a:pPr>
              <a:buFontTx/>
              <a:buChar char="•"/>
            </a:pPr>
            <a:r>
              <a:rPr lang="lv-LV" sz="2400" dirty="0"/>
              <a:t>Arī </a:t>
            </a:r>
            <a:r>
              <a:rPr lang="lv-LV" sz="2400" b="1" dirty="0"/>
              <a:t>slims cilvēks</a:t>
            </a:r>
            <a:r>
              <a:rPr lang="lv-LV" sz="2400" dirty="0"/>
              <a:t> </a:t>
            </a:r>
            <a:r>
              <a:rPr lang="lv-LV" sz="2400" b="1" dirty="0"/>
              <a:t>var iemantot mūžīgo dzīvību</a:t>
            </a:r>
            <a:r>
              <a:rPr lang="lv-LV" sz="2400" dirty="0"/>
              <a:t>. </a:t>
            </a:r>
          </a:p>
          <a:p>
            <a:pPr>
              <a:buFontTx/>
              <a:buChar char="•"/>
            </a:pPr>
            <a:r>
              <a:rPr lang="lv-LV" sz="2400" b="1" dirty="0"/>
              <a:t>Jēzus pamāca, lai par katru cenu vairāmies</a:t>
            </a:r>
            <a:r>
              <a:rPr lang="lv-LV" sz="2400" dirty="0"/>
              <a:t> no lietām, kas mūs varētu </a:t>
            </a:r>
            <a:r>
              <a:rPr lang="lv-LV" sz="2400" b="1" dirty="0"/>
              <a:t>apgrēcināt</a:t>
            </a:r>
            <a:r>
              <a:rPr lang="lv-LV" sz="2400" dirty="0"/>
              <a:t>.</a:t>
            </a:r>
          </a:p>
          <a:p>
            <a:pPr>
              <a:buFontTx/>
              <a:buChar char="•"/>
            </a:pPr>
            <a:r>
              <a:rPr lang="lv-LV" sz="2400" dirty="0"/>
              <a:t>Jo </a:t>
            </a:r>
            <a:r>
              <a:rPr lang="lv-LV" sz="2400" b="1" dirty="0"/>
              <a:t>cena</a:t>
            </a:r>
            <a:r>
              <a:rPr lang="lv-LV" sz="2400" dirty="0"/>
              <a:t> par to var būt mūsu </a:t>
            </a:r>
            <a:r>
              <a:rPr lang="lv-LV" sz="2400" b="1" dirty="0"/>
              <a:t>mūžīgā </a:t>
            </a:r>
            <a:r>
              <a:rPr lang="lv-LV" sz="2400" b="1" dirty="0" smtClean="0"/>
              <a:t>dzīvība!</a:t>
            </a:r>
            <a:endParaRPr lang="lv-LV" sz="2400" b="1" dirty="0"/>
          </a:p>
          <a:p>
            <a:pPr>
              <a:buFontTx/>
              <a:buChar char="•"/>
            </a:pPr>
            <a:r>
              <a:rPr lang="lv-LV" sz="2400" b="1" dirty="0"/>
              <a:t>Ne katra apgrēcība</a:t>
            </a:r>
            <a:r>
              <a:rPr lang="lv-LV" sz="2400" dirty="0"/>
              <a:t> mums uzreiz </a:t>
            </a:r>
            <a:r>
              <a:rPr lang="lv-LV" sz="2400" b="1" dirty="0"/>
              <a:t>laupa </a:t>
            </a:r>
            <a:r>
              <a:rPr lang="lv-LV" sz="2400" b="1" dirty="0" smtClean="0"/>
              <a:t>ticību.</a:t>
            </a:r>
            <a:r>
              <a:rPr lang="lv-LV" sz="2400" dirty="0" smtClean="0"/>
              <a:t> </a:t>
            </a:r>
            <a:endParaRPr lang="lv-LV" sz="2400" dirty="0"/>
          </a:p>
          <a:p>
            <a:pPr>
              <a:buFontTx/>
              <a:buChar char="•"/>
            </a:pPr>
            <a:r>
              <a:rPr lang="lv-LV" sz="2400" dirty="0"/>
              <a:t>Bet </a:t>
            </a:r>
            <a:r>
              <a:rPr lang="lv-LV" sz="2400" b="1" dirty="0"/>
              <a:t>paliekot</a:t>
            </a:r>
            <a:r>
              <a:rPr lang="lv-LV" sz="2400" dirty="0"/>
              <a:t> kādā </a:t>
            </a:r>
            <a:r>
              <a:rPr lang="lv-LV" sz="2400" b="1" dirty="0"/>
              <a:t>apgrēcībā, tā var pārņemt savā varā, ka zaudējam ticību un mūžīgo </a:t>
            </a:r>
            <a:r>
              <a:rPr lang="lv-LV" sz="2400" b="1" dirty="0" smtClean="0"/>
              <a:t>dzīvību.</a:t>
            </a:r>
            <a:endParaRPr lang="lv-LV" sz="2400" b="1" dirty="0"/>
          </a:p>
          <a:p>
            <a:pPr>
              <a:buFontTx/>
              <a:buChar char="•"/>
            </a:pPr>
            <a:r>
              <a:rPr lang="lv-LV" sz="2400" dirty="0"/>
              <a:t>No </a:t>
            </a:r>
            <a:r>
              <a:rPr lang="lv-LV" sz="2400" b="1" dirty="0"/>
              <a:t>visām slimībām nemirst</a:t>
            </a:r>
            <a:r>
              <a:rPr lang="lv-LV" sz="2400" dirty="0"/>
              <a:t>, bet ir </a:t>
            </a:r>
            <a:r>
              <a:rPr lang="lv-LV" sz="2400" b="1" dirty="0"/>
              <a:t>slimības</a:t>
            </a:r>
            <a:r>
              <a:rPr lang="lv-LV" sz="2400" dirty="0"/>
              <a:t>, kuras </a:t>
            </a:r>
            <a:r>
              <a:rPr lang="lv-LV" sz="2400" b="1" dirty="0"/>
              <a:t>ielaižot</a:t>
            </a:r>
            <a:r>
              <a:rPr lang="lv-LV" sz="2400" dirty="0"/>
              <a:t> un </a:t>
            </a:r>
            <a:r>
              <a:rPr lang="lv-LV" sz="2400" b="1" dirty="0"/>
              <a:t>neārstējot </a:t>
            </a:r>
            <a:r>
              <a:rPr lang="lv-LV" sz="2400" dirty="0"/>
              <a:t>var </a:t>
            </a:r>
            <a:r>
              <a:rPr lang="lv-LV" sz="2400" b="1" dirty="0"/>
              <a:t>kļūt</a:t>
            </a:r>
            <a:r>
              <a:rPr lang="lv-LV" sz="2400" dirty="0"/>
              <a:t> mums </a:t>
            </a:r>
            <a:r>
              <a:rPr lang="lv-LV" sz="2400" b="1" dirty="0"/>
              <a:t>nāvējošas</a:t>
            </a:r>
            <a:r>
              <a:rPr lang="lv-LV" sz="2400" dirty="0"/>
              <a:t>. </a:t>
            </a:r>
          </a:p>
        </p:txBody>
      </p:sp>
      <p:pic>
        <p:nvPicPr>
          <p:cNvPr id="10244" name="Picture 4"/>
          <p:cNvPicPr>
            <a:picLocks noChangeAspect="1" noChangeArrowheads="1"/>
          </p:cNvPicPr>
          <p:nvPr/>
        </p:nvPicPr>
        <p:blipFill>
          <a:blip r:embed="rId2" cstate="print"/>
          <a:srcRect l="14594" t="19484" b="33753"/>
          <a:stretch>
            <a:fillRect/>
          </a:stretch>
        </p:blipFill>
        <p:spPr bwMode="auto">
          <a:xfrm>
            <a:off x="5220072" y="1268760"/>
            <a:ext cx="3923929" cy="113677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0244"/>
                                        </p:tgtEl>
                                        <p:attrNameLst>
                                          <p:attrName>style.visibility</p:attrName>
                                        </p:attrNameLst>
                                      </p:cBhvr>
                                      <p:to>
                                        <p:strVal val="visible"/>
                                      </p:to>
                                    </p:set>
                                    <p:animEffect transition="in" filter="fade">
                                      <p:cBhvr>
                                        <p:cTn id="16" dur="2000"/>
                                        <p:tgtEl>
                                          <p:spTgt spid="10244"/>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7">
                                            <p:txEl>
                                              <p:pRg st="7" end="7"/>
                                            </p:txEl>
                                          </p:spTgt>
                                        </p:tgtEl>
                                        <p:attrNameLst>
                                          <p:attrName>style.visibility</p:attrName>
                                        </p:attrNameLst>
                                      </p:cBhvr>
                                      <p:to>
                                        <p:strVal val="visible"/>
                                      </p:to>
                                    </p:set>
                                    <p:anim calcmode="lin" valueType="num">
                                      <p:cBhvr additive="base">
                                        <p:cTn id="50"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par>
                          <p:cTn id="52" fill="hold">
                            <p:stCondLst>
                              <p:cond delay="6000"/>
                            </p:stCondLst>
                            <p:childTnLst>
                              <p:par>
                                <p:cTn id="53" presetID="2" presetClass="entr" presetSubtype="4" fill="hold" nodeType="afterEffect">
                                  <p:stCondLst>
                                    <p:cond delay="0"/>
                                  </p:stCondLst>
                                  <p:childTnLst>
                                    <p:set>
                                      <p:cBhvr>
                                        <p:cTn id="54" dur="1" fill="hold">
                                          <p:stCondLst>
                                            <p:cond delay="0"/>
                                          </p:stCondLst>
                                        </p:cTn>
                                        <p:tgtEl>
                                          <p:spTgt spid="7">
                                            <p:txEl>
                                              <p:pRg st="8" end="8"/>
                                            </p:txEl>
                                          </p:spTgt>
                                        </p:tgtEl>
                                        <p:attrNameLst>
                                          <p:attrName>style.visibility</p:attrName>
                                        </p:attrNameLst>
                                      </p:cBhvr>
                                      <p:to>
                                        <p:strVal val="visible"/>
                                      </p:to>
                                    </p:set>
                                    <p:anim calcmode="lin" valueType="num">
                                      <p:cBhvr additive="base">
                                        <p:cTn id="55"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alance">
  <a:themeElements>
    <a:clrScheme name="Balance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fontScheme name="Balance">
      <a:majorFont>
        <a:latin typeface="Arial"/>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alance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clrMap bg1="dk2" tx1="lt1" bg2="dk1" tx2="lt2" accent1="accent1" accent2="accent2" accent3="accent3" accent4="accent4" accent5="accent5" accent6="accent6" hlink="hlink" folHlink="folHlink"/>
    </a:extraClrScheme>
    <a:extraClrScheme>
      <a:clrScheme name="Balance 2">
        <a:dk1>
          <a:srgbClr val="660000"/>
        </a:dk1>
        <a:lt1>
          <a:srgbClr val="FFFFFF"/>
        </a:lt1>
        <a:dk2>
          <a:srgbClr val="800000"/>
        </a:dk2>
        <a:lt2>
          <a:srgbClr val="FFFFCC"/>
        </a:lt2>
        <a:accent1>
          <a:srgbClr val="CC6600"/>
        </a:accent1>
        <a:accent2>
          <a:srgbClr val="BE7960"/>
        </a:accent2>
        <a:accent3>
          <a:srgbClr val="C0AAAA"/>
        </a:accent3>
        <a:accent4>
          <a:srgbClr val="DADADA"/>
        </a:accent4>
        <a:accent5>
          <a:srgbClr val="E2B8AA"/>
        </a:accent5>
        <a:accent6>
          <a:srgbClr val="AC6D56"/>
        </a:accent6>
        <a:hlink>
          <a:srgbClr val="FFFF99"/>
        </a:hlink>
        <a:folHlink>
          <a:srgbClr val="E5B325"/>
        </a:folHlink>
      </a:clrScheme>
      <a:clrMap bg1="dk2" tx1="lt1" bg2="dk1" tx2="lt2" accent1="accent1" accent2="accent2" accent3="accent3" accent4="accent4" accent5="accent5" accent6="accent6" hlink="hlink" folHlink="folHlink"/>
    </a:extraClrScheme>
    <a:extraClrScheme>
      <a:clrScheme name="Balance 3">
        <a:dk1>
          <a:srgbClr val="003300"/>
        </a:dk1>
        <a:lt1>
          <a:srgbClr val="FFFFFF"/>
        </a:lt1>
        <a:dk2>
          <a:srgbClr val="4D6A2A"/>
        </a:dk2>
        <a:lt2>
          <a:srgbClr val="CCFF99"/>
        </a:lt2>
        <a:accent1>
          <a:srgbClr val="2EB62E"/>
        </a:accent1>
        <a:accent2>
          <a:srgbClr val="527C3A"/>
        </a:accent2>
        <a:accent3>
          <a:srgbClr val="B2B9AC"/>
        </a:accent3>
        <a:accent4>
          <a:srgbClr val="DADADA"/>
        </a:accent4>
        <a:accent5>
          <a:srgbClr val="ADD7AD"/>
        </a:accent5>
        <a:accent6>
          <a:srgbClr val="497034"/>
        </a:accent6>
        <a:hlink>
          <a:srgbClr val="DDD800"/>
        </a:hlink>
        <a:folHlink>
          <a:srgbClr val="009999"/>
        </a:folHlink>
      </a:clrScheme>
      <a:clrMap bg1="dk2" tx1="lt1" bg2="dk1" tx2="lt2" accent1="accent1" accent2="accent2" accent3="accent3" accent4="accent4" accent5="accent5" accent6="accent6" hlink="hlink" folHlink="folHlink"/>
    </a:extraClrScheme>
    <a:extraClrScheme>
      <a:clrScheme name="Balance 4">
        <a:dk1>
          <a:srgbClr val="005A58"/>
        </a:dk1>
        <a:lt1>
          <a:srgbClr val="FFFFFF"/>
        </a:lt1>
        <a:dk2>
          <a:srgbClr val="00716E"/>
        </a:dk2>
        <a:lt2>
          <a:srgbClr val="FFFF99"/>
        </a:lt2>
        <a:accent1>
          <a:srgbClr val="2DB3B0"/>
        </a:accent1>
        <a:accent2>
          <a:srgbClr val="6D6FC7"/>
        </a:accent2>
        <a:accent3>
          <a:srgbClr val="AABBBA"/>
        </a:accent3>
        <a:accent4>
          <a:srgbClr val="DADADA"/>
        </a:accent4>
        <a:accent5>
          <a:srgbClr val="ADD6D4"/>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alance 5">
        <a:dk1>
          <a:srgbClr val="003366"/>
        </a:dk1>
        <a:lt1>
          <a:srgbClr val="FFFFFF"/>
        </a:lt1>
        <a:dk2>
          <a:srgbClr val="2B5481"/>
        </a:dk2>
        <a:lt2>
          <a:srgbClr val="E5FFFF"/>
        </a:lt2>
        <a:accent1>
          <a:srgbClr val="336699"/>
        </a:accent1>
        <a:accent2>
          <a:srgbClr val="00B000"/>
        </a:accent2>
        <a:accent3>
          <a:srgbClr val="ACB3C1"/>
        </a:accent3>
        <a:accent4>
          <a:srgbClr val="DADADA"/>
        </a:accent4>
        <a:accent5>
          <a:srgbClr val="ADB8CA"/>
        </a:accent5>
        <a:accent6>
          <a:srgbClr val="009F00"/>
        </a:accent6>
        <a:hlink>
          <a:srgbClr val="00CCFF"/>
        </a:hlink>
        <a:folHlink>
          <a:srgbClr val="B5FFFB"/>
        </a:folHlink>
      </a:clrScheme>
      <a:clrMap bg1="dk2" tx1="lt1" bg2="dk1" tx2="lt2" accent1="accent1" accent2="accent2" accent3="accent3" accent4="accent4" accent5="accent5" accent6="accent6" hlink="hlink" folHlink="folHlink"/>
    </a:extraClrScheme>
    <a:extraClrScheme>
      <a:clrScheme name="Balance 6">
        <a:dk1>
          <a:srgbClr val="2F2D25"/>
        </a:dk1>
        <a:lt1>
          <a:srgbClr val="FFFFFF"/>
        </a:lt1>
        <a:dk2>
          <a:srgbClr val="656151"/>
        </a:dk2>
        <a:lt2>
          <a:srgbClr val="FFFFCC"/>
        </a:lt2>
        <a:accent1>
          <a:srgbClr val="818173"/>
        </a:accent1>
        <a:accent2>
          <a:srgbClr val="809EA8"/>
        </a:accent2>
        <a:accent3>
          <a:srgbClr val="B8B7B3"/>
        </a:accent3>
        <a:accent4>
          <a:srgbClr val="DADADA"/>
        </a:accent4>
        <a:accent5>
          <a:srgbClr val="C1C1BC"/>
        </a:accent5>
        <a:accent6>
          <a:srgbClr val="738F98"/>
        </a:accent6>
        <a:hlink>
          <a:srgbClr val="E2C86A"/>
        </a:hlink>
        <a:folHlink>
          <a:srgbClr val="B7B6A3"/>
        </a:folHlink>
      </a:clrScheme>
      <a:clrMap bg1="dk2" tx1="lt1" bg2="dk1" tx2="lt2" accent1="accent1" accent2="accent2" accent3="accent3" accent4="accent4" accent5="accent5" accent6="accent6" hlink="hlink" folHlink="folHlink"/>
    </a:extraClrScheme>
    <a:extraClrScheme>
      <a:clrScheme name="Balance 7">
        <a:dk1>
          <a:srgbClr val="B4AF80"/>
        </a:dk1>
        <a:lt1>
          <a:srgbClr val="FFFFFF"/>
        </a:lt1>
        <a:dk2>
          <a:srgbClr val="C8C6A2"/>
        </a:dk2>
        <a:lt2>
          <a:srgbClr val="827F4C"/>
        </a:lt2>
        <a:accent1>
          <a:srgbClr val="7C784E"/>
        </a:accent1>
        <a:accent2>
          <a:srgbClr val="A2A4AC"/>
        </a:accent2>
        <a:accent3>
          <a:srgbClr val="E0DFCE"/>
        </a:accent3>
        <a:accent4>
          <a:srgbClr val="DADADA"/>
        </a:accent4>
        <a:accent5>
          <a:srgbClr val="BFBEB2"/>
        </a:accent5>
        <a:accent6>
          <a:srgbClr val="92949B"/>
        </a:accent6>
        <a:hlink>
          <a:srgbClr val="33CCCC"/>
        </a:hlink>
        <a:folHlink>
          <a:srgbClr val="009999"/>
        </a:folHlink>
      </a:clrScheme>
      <a:clrMap bg1="dk2" tx1="lt1" bg2="dk1" tx2="lt2" accent1="accent1" accent2="accent2" accent3="accent3" accent4="accent4" accent5="accent5" accent6="accent6" hlink="hlink" folHlink="folHlink"/>
    </a:extraClrScheme>
    <a:extraClrScheme>
      <a:clrScheme name="Balance 8">
        <a:dk1>
          <a:srgbClr val="000000"/>
        </a:dk1>
        <a:lt1>
          <a:srgbClr val="DDDDDD"/>
        </a:lt1>
        <a:dk2>
          <a:srgbClr val="000000"/>
        </a:dk2>
        <a:lt2>
          <a:srgbClr val="B8B7D1"/>
        </a:lt2>
        <a:accent1>
          <a:srgbClr val="F1F0F4"/>
        </a:accent1>
        <a:accent2>
          <a:srgbClr val="C1BCFC"/>
        </a:accent2>
        <a:accent3>
          <a:srgbClr val="EBEBEB"/>
        </a:accent3>
        <a:accent4>
          <a:srgbClr val="000000"/>
        </a:accent4>
        <a:accent5>
          <a:srgbClr val="F7F6F8"/>
        </a:accent5>
        <a:accent6>
          <a:srgbClr val="AFAAE4"/>
        </a:accent6>
        <a:hlink>
          <a:srgbClr val="5454C6"/>
        </a:hlink>
        <a:folHlink>
          <a:srgbClr val="6A6F86"/>
        </a:folHlink>
      </a:clrScheme>
      <a:clrMap bg1="lt1" tx1="dk1" bg2="lt2" tx2="dk2" accent1="accent1" accent2="accent2" accent3="accent3" accent4="accent4" accent5="accent5" accent6="accent6" hlink="hlink" folHlink="folHlink"/>
    </a:extraClrScheme>
    <a:extraClrScheme>
      <a:clrScheme name="Balance 9">
        <a:dk1>
          <a:srgbClr val="000000"/>
        </a:dk1>
        <a:lt1>
          <a:srgbClr val="FFFFFF"/>
        </a:lt1>
        <a:dk2>
          <a:srgbClr val="00A29E"/>
        </a:dk2>
        <a:lt2>
          <a:srgbClr val="CBCBCB"/>
        </a:lt2>
        <a:accent1>
          <a:srgbClr val="E5E5FF"/>
        </a:accent1>
        <a:accent2>
          <a:srgbClr val="79CD6B"/>
        </a:accent2>
        <a:accent3>
          <a:srgbClr val="FFFFFF"/>
        </a:accent3>
        <a:accent4>
          <a:srgbClr val="000000"/>
        </a:accent4>
        <a:accent5>
          <a:srgbClr val="F0F0FF"/>
        </a:accent5>
        <a:accent6>
          <a:srgbClr val="6DBA60"/>
        </a:accent6>
        <a:hlink>
          <a:srgbClr val="4477DE"/>
        </a:hlink>
        <a:folHlink>
          <a:srgbClr val="65498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Balance</Template>
  <TotalTime>5127</TotalTime>
  <Words>1278</Words>
  <Application>Microsoft Office PowerPoint</Application>
  <PresentationFormat>On-screen Show (4:3)</PresentationFormat>
  <Paragraphs>95</Paragraphs>
  <Slides>11</Slides>
  <Notes>2</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Balance</vt:lpstr>
      <vt:lpstr>Mateja 5:21-30 Tev nebūs</vt:lpstr>
      <vt:lpstr>Mateja 5:21-30 Tev nebūs</vt:lpstr>
      <vt:lpstr>Ievads</vt:lpstr>
      <vt:lpstr>Kas ir bauslība? Kas ir Evaņģēlijs? </vt:lpstr>
      <vt:lpstr>Bauslība visā stingrībā</vt:lpstr>
      <vt:lpstr>5. bauslis </vt:lpstr>
      <vt:lpstr>Slide 7</vt:lpstr>
      <vt:lpstr>6. bauslis </vt:lpstr>
      <vt:lpstr>Slide 9</vt:lpstr>
      <vt:lpstr>Noslēgums</vt:lpstr>
      <vt:lpstr>Un Dieva miers, kas ir augstāks par visu saprašanu lai pasargā jūsu sirdis un jūsu domas. Āmen </vt:lpstr>
    </vt:vector>
  </TitlesOfParts>
  <Company>Diakonijas Centrs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Bauslība un Evaņģēlijs</dc:title>
  <dc:creator>Anda</dc:creator>
  <cp:lastModifiedBy>RO</cp:lastModifiedBy>
  <cp:revision>86</cp:revision>
  <dcterms:created xsi:type="dcterms:W3CDTF">2007-03-01T09:32:14Z</dcterms:created>
  <dcterms:modified xsi:type="dcterms:W3CDTF">2018-06-24T08:34:29Z</dcterms:modified>
</cp:coreProperties>
</file>