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165" autoAdjust="0"/>
    <p:restoredTop sz="94660"/>
  </p:normalViewPr>
  <p:slideViewPr>
    <p:cSldViewPr snapToGrid="0">
      <p:cViewPr>
        <p:scale>
          <a:sx n="60" d="100"/>
          <a:sy n="60" d="100"/>
        </p:scale>
        <p:origin x="4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7169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96724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8360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6485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3731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9295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8972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55433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45061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3237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062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4803-FEB9-43F1-806A-1BF693C049EF}" type="datetimeFigureOut">
              <a:rPr lang="lv-LV" smtClean="0"/>
              <a:t>12.07.2017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51168-CE52-44D7-AEDD-A31FEE99F19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72389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logi.lu.lv/broks/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hyperlink" Target="mailto:andris.broks@lu.l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48" y="157582"/>
            <a:ext cx="10731155" cy="633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1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86" y="-56500"/>
            <a:ext cx="8988871" cy="673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32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79" y="238539"/>
            <a:ext cx="10671949" cy="629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9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A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171" y="123005"/>
            <a:ext cx="3852504" cy="332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27501" y="317310"/>
            <a:ext cx="5915168" cy="173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700" tIns="12700" rIns="12700" bIns="127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Latvijas Universitāte</a:t>
            </a:r>
            <a:endParaRPr kumimoji="0" lang="sv-SE" altLang="lv-LV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Prof.emeritus,</a:t>
            </a:r>
            <a:r>
              <a:rPr kumimoji="0" lang="lv-LV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v-SE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Dr.fiz.</a:t>
            </a:r>
            <a:r>
              <a:rPr kumimoji="0" lang="lv-LV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v-SE" altLang="lv-LV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ANDRIS  BROKS</a:t>
            </a:r>
            <a:endParaRPr kumimoji="0" lang="sv-SE" altLang="lv-LV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http://blogi.lu.lv/broks/</a:t>
            </a:r>
            <a:endParaRPr kumimoji="0" lang="sv-SE" altLang="lv-LV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andris.broks@lu.lv</a:t>
            </a:r>
            <a:r>
              <a:rPr kumimoji="0" lang="lv-LV" altLang="lv-LV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sv-SE" altLang="lv-LV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lv-LV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MS Sans Serif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lv-LV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MS Sans Serif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endParaRPr kumimoji="0" lang="en-US" altLang="lv-LV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2062970"/>
            <a:ext cx="709683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lv-LV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kumimoji="0" lang="lv-LV" altLang="lv-LV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FIZIKA 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lv-LV" altLang="lv-LV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fundamentālā, lietišķā, izglītojošā</a:t>
            </a:r>
            <a:endParaRPr kumimoji="0" lang="lv-LV" altLang="lv-LV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251881" y="39818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pic>
        <p:nvPicPr>
          <p:cNvPr id="10" name="Attēls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554" y="3449395"/>
            <a:ext cx="3837446" cy="3160625"/>
          </a:xfrm>
          <a:prstGeom prst="rect">
            <a:avLst/>
          </a:prstGeom>
        </p:spPr>
      </p:pic>
      <p:pic>
        <p:nvPicPr>
          <p:cNvPr id="11" name="Attēls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469" y="3449396"/>
            <a:ext cx="4033557" cy="3023255"/>
          </a:xfrm>
          <a:prstGeom prst="rect">
            <a:avLst/>
          </a:prstGeom>
        </p:spPr>
      </p:pic>
      <p:pic>
        <p:nvPicPr>
          <p:cNvPr id="12" name="Attēls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84" y="3449396"/>
            <a:ext cx="3801665" cy="303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21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1" y="336885"/>
            <a:ext cx="10132729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17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03" y="202302"/>
            <a:ext cx="11048215" cy="656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8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ttēls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59" y="952249"/>
            <a:ext cx="10325145" cy="57854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76464"/>
            <a:ext cx="11299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2.lekcija: p a d o m ā s i m  par saprātīgo Cilvēku un viņa Dzīvi</a:t>
            </a:r>
          </a:p>
        </p:txBody>
      </p:sp>
    </p:spTree>
    <p:extLst>
      <p:ext uri="{BB962C8B-B14F-4D97-AF65-F5344CB8AC3E}">
        <p14:creationId xmlns:p14="http://schemas.microsoft.com/office/powerpoint/2010/main" val="43712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97496" y="0"/>
            <a:ext cx="11131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Cilvēka dzīve – daudzveidīgu </a:t>
            </a:r>
            <a:r>
              <a:rPr lang="lv-LV" sz="32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cilvēkdarbību</a:t>
            </a:r>
            <a:r>
              <a:rPr lang="lv-LV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kopums</a:t>
            </a:r>
            <a:endParaRPr lang="lv-LV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Kanva 83"/>
          <p:cNvGrpSpPr/>
          <p:nvPr/>
        </p:nvGrpSpPr>
        <p:grpSpPr>
          <a:xfrm>
            <a:off x="251271" y="766906"/>
            <a:ext cx="5372100" cy="5754773"/>
            <a:chOff x="0" y="0"/>
            <a:chExt cx="5372100" cy="5319346"/>
          </a:xfrm>
        </p:grpSpPr>
        <p:sp>
          <p:nvSpPr>
            <p:cNvPr id="5" name="Taisnstūris 4"/>
            <p:cNvSpPr/>
            <p:nvPr/>
          </p:nvSpPr>
          <p:spPr>
            <a:xfrm>
              <a:off x="0" y="0"/>
              <a:ext cx="5372100" cy="5318760"/>
            </a:xfrm>
            <a:prstGeom prst="rect">
              <a:avLst/>
            </a:prstGeom>
            <a:noFill/>
          </p:spPr>
        </p:sp>
        <p:sp>
          <p:nvSpPr>
            <p:cNvPr id="6" name="Text Box 85"/>
            <p:cNvSpPr txBox="1">
              <a:spLocks noChangeArrowheads="1"/>
            </p:cNvSpPr>
            <p:nvPr/>
          </p:nvSpPr>
          <p:spPr bwMode="auto">
            <a:xfrm>
              <a:off x="0" y="17081"/>
              <a:ext cx="5372100" cy="13364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Apzināto </a:t>
              </a:r>
              <a:r>
                <a:rPr kumimoji="0" lang="lv-LV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cilvēkdarbību</a:t>
              </a:r>
              <a:r>
                <a:rPr kumimoji="0" lang="lv-LV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lv-LV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struktūras hierarhija</a:t>
              </a:r>
              <a:endParaRPr kumimoji="0" lang="lv-LV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Apzināto </a:t>
              </a:r>
              <a:r>
                <a:rPr kumimoji="0" lang="lv-LV" sz="16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cilvēkdarbību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  vertikālās </a:t>
              </a:r>
              <a:r>
                <a:rPr kumimoji="0" lang="lv-LV" sz="16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kopsaistības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  </a:t>
              </a:r>
              <a:r>
                <a:rPr kumimoji="0" lang="lv-LV" sz="16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vizualizācija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 -</a:t>
              </a:r>
              <a:endPara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ikvienai </a:t>
              </a:r>
              <a:r>
                <a:rPr kumimoji="0" lang="lv-LV" sz="16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cilvēkdarbībai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 kā veselumam un kā daļai visos hierarhijas līmeņos raksturojoties ar universālu vispārīgo </a:t>
              </a:r>
              <a:r>
                <a:rPr kumimoji="0" lang="lv-LV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struktūru   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“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izziņa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-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apdoma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-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rīcība</a:t>
              </a:r>
              <a:r>
                <a:rPr kumimoji="0" lang="lv-LV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rPr>
                <a:t>”</a:t>
              </a:r>
              <a:endParaRPr kumimoji="0" lang="lv-LV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" name="Line 86"/>
            <p:cNvCxnSpPr>
              <a:cxnSpLocks noChangeShapeType="1"/>
            </p:cNvCxnSpPr>
            <p:nvPr/>
          </p:nvCxnSpPr>
          <p:spPr bwMode="auto">
            <a:xfrm flipV="1">
              <a:off x="1371418" y="2004402"/>
              <a:ext cx="573304" cy="1030549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Line 87"/>
            <p:cNvCxnSpPr>
              <a:cxnSpLocks noChangeShapeType="1"/>
            </p:cNvCxnSpPr>
            <p:nvPr/>
          </p:nvCxnSpPr>
          <p:spPr bwMode="auto">
            <a:xfrm>
              <a:off x="1485768" y="3033416"/>
              <a:ext cx="2057516" cy="767"/>
            </a:xfrm>
            <a:prstGeom prst="line">
              <a:avLst/>
            </a:prstGeom>
            <a:noFill/>
            <a:ln w="57150">
              <a:solidFill>
                <a:srgbClr val="99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Line 88"/>
            <p:cNvCxnSpPr>
              <a:cxnSpLocks noChangeShapeType="1"/>
            </p:cNvCxnSpPr>
            <p:nvPr/>
          </p:nvCxnSpPr>
          <p:spPr bwMode="auto">
            <a:xfrm>
              <a:off x="3200234" y="2004402"/>
              <a:ext cx="457399" cy="1029014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Line 89"/>
            <p:cNvCxnSpPr>
              <a:cxnSpLocks noChangeShapeType="1"/>
            </p:cNvCxnSpPr>
            <p:nvPr/>
          </p:nvCxnSpPr>
          <p:spPr bwMode="auto">
            <a:xfrm>
              <a:off x="2057516" y="2004402"/>
              <a:ext cx="1028369" cy="767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90"/>
            <p:cNvCxnSpPr>
              <a:cxnSpLocks noChangeShapeType="1"/>
            </p:cNvCxnSpPr>
            <p:nvPr/>
          </p:nvCxnSpPr>
          <p:spPr bwMode="auto">
            <a:xfrm flipV="1">
              <a:off x="1028369" y="3948095"/>
              <a:ext cx="3086663" cy="7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91"/>
            <p:cNvCxnSpPr>
              <a:cxnSpLocks noChangeShapeType="1"/>
            </p:cNvCxnSpPr>
            <p:nvPr/>
          </p:nvCxnSpPr>
          <p:spPr bwMode="auto">
            <a:xfrm>
              <a:off x="1028369" y="3948095"/>
              <a:ext cx="1556" cy="2286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92"/>
            <p:cNvCxnSpPr>
              <a:cxnSpLocks noChangeShapeType="1"/>
            </p:cNvCxnSpPr>
            <p:nvPr/>
          </p:nvCxnSpPr>
          <p:spPr bwMode="auto">
            <a:xfrm flipH="1">
              <a:off x="2629264" y="4061662"/>
              <a:ext cx="778" cy="1143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93"/>
            <p:cNvCxnSpPr>
              <a:cxnSpLocks noChangeShapeType="1"/>
            </p:cNvCxnSpPr>
            <p:nvPr/>
          </p:nvCxnSpPr>
          <p:spPr bwMode="auto">
            <a:xfrm>
              <a:off x="2629264" y="3605090"/>
              <a:ext cx="0" cy="4565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Oval 94"/>
            <p:cNvSpPr>
              <a:spLocks noChangeArrowheads="1"/>
            </p:cNvSpPr>
            <p:nvPr/>
          </p:nvSpPr>
          <p:spPr bwMode="auto">
            <a:xfrm>
              <a:off x="2458450" y="3385747"/>
              <a:ext cx="380635" cy="390804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Oval 95"/>
            <p:cNvSpPr>
              <a:spLocks noChangeArrowheads="1"/>
            </p:cNvSpPr>
            <p:nvPr/>
          </p:nvSpPr>
          <p:spPr bwMode="auto">
            <a:xfrm>
              <a:off x="4000682" y="4061662"/>
              <a:ext cx="227921" cy="229437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7" name="Line 96"/>
            <p:cNvCxnSpPr>
              <a:cxnSpLocks noChangeShapeType="1"/>
            </p:cNvCxnSpPr>
            <p:nvPr/>
          </p:nvCxnSpPr>
          <p:spPr bwMode="auto">
            <a:xfrm>
              <a:off x="4115032" y="3948095"/>
              <a:ext cx="0" cy="1135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Line 97"/>
            <p:cNvCxnSpPr>
              <a:cxnSpLocks noChangeShapeType="1"/>
            </p:cNvCxnSpPr>
            <p:nvPr/>
          </p:nvCxnSpPr>
          <p:spPr bwMode="auto">
            <a:xfrm>
              <a:off x="571748" y="4519002"/>
              <a:ext cx="914019" cy="7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Line 98"/>
            <p:cNvCxnSpPr>
              <a:cxnSpLocks noChangeShapeType="1"/>
            </p:cNvCxnSpPr>
            <p:nvPr/>
          </p:nvCxnSpPr>
          <p:spPr bwMode="auto">
            <a:xfrm>
              <a:off x="1028369" y="4290332"/>
              <a:ext cx="778" cy="3430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Line 99"/>
            <p:cNvCxnSpPr>
              <a:cxnSpLocks noChangeShapeType="1"/>
            </p:cNvCxnSpPr>
            <p:nvPr/>
          </p:nvCxnSpPr>
          <p:spPr bwMode="auto">
            <a:xfrm flipH="1">
              <a:off x="2629264" y="4290332"/>
              <a:ext cx="778" cy="457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Line 100"/>
            <p:cNvCxnSpPr>
              <a:cxnSpLocks noChangeShapeType="1"/>
            </p:cNvCxnSpPr>
            <p:nvPr/>
          </p:nvCxnSpPr>
          <p:spPr bwMode="auto">
            <a:xfrm>
              <a:off x="2171866" y="4519002"/>
              <a:ext cx="914019" cy="7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" name="Oval 101"/>
            <p:cNvSpPr>
              <a:spLocks noChangeArrowheads="1"/>
            </p:cNvSpPr>
            <p:nvPr/>
          </p:nvSpPr>
          <p:spPr bwMode="auto">
            <a:xfrm>
              <a:off x="514549" y="4633337"/>
              <a:ext cx="114349" cy="114335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Oval 102"/>
            <p:cNvSpPr>
              <a:spLocks noChangeArrowheads="1"/>
            </p:cNvSpPr>
            <p:nvPr/>
          </p:nvSpPr>
          <p:spPr bwMode="auto">
            <a:xfrm>
              <a:off x="2095780" y="4633337"/>
              <a:ext cx="114350" cy="114335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4" name="Line 103"/>
            <p:cNvCxnSpPr>
              <a:cxnSpLocks noChangeShapeType="1"/>
            </p:cNvCxnSpPr>
            <p:nvPr/>
          </p:nvCxnSpPr>
          <p:spPr bwMode="auto">
            <a:xfrm>
              <a:off x="3657633" y="4519002"/>
              <a:ext cx="914019" cy="7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Line 104"/>
            <p:cNvCxnSpPr>
              <a:cxnSpLocks noChangeShapeType="1"/>
            </p:cNvCxnSpPr>
            <p:nvPr/>
          </p:nvCxnSpPr>
          <p:spPr bwMode="auto">
            <a:xfrm>
              <a:off x="4115032" y="4290332"/>
              <a:ext cx="778" cy="34300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Line 105"/>
            <p:cNvCxnSpPr>
              <a:cxnSpLocks noChangeShapeType="1"/>
            </p:cNvCxnSpPr>
            <p:nvPr/>
          </p:nvCxnSpPr>
          <p:spPr bwMode="auto">
            <a:xfrm>
              <a:off x="571748" y="4519002"/>
              <a:ext cx="0" cy="1143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" name="Oval 107"/>
            <p:cNvSpPr>
              <a:spLocks noChangeArrowheads="1"/>
            </p:cNvSpPr>
            <p:nvPr/>
          </p:nvSpPr>
          <p:spPr bwMode="auto">
            <a:xfrm>
              <a:off x="1418909" y="4633337"/>
              <a:ext cx="114350" cy="114335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28" name="Line 108"/>
            <p:cNvCxnSpPr>
              <a:cxnSpLocks noChangeShapeType="1"/>
            </p:cNvCxnSpPr>
            <p:nvPr/>
          </p:nvCxnSpPr>
          <p:spPr bwMode="auto">
            <a:xfrm>
              <a:off x="1485768" y="4519002"/>
              <a:ext cx="0" cy="1143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Line 109"/>
            <p:cNvCxnSpPr>
              <a:cxnSpLocks noChangeShapeType="1"/>
            </p:cNvCxnSpPr>
            <p:nvPr/>
          </p:nvCxnSpPr>
          <p:spPr bwMode="auto">
            <a:xfrm>
              <a:off x="2171866" y="4519002"/>
              <a:ext cx="0" cy="1143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Line 110"/>
            <p:cNvCxnSpPr>
              <a:cxnSpLocks noChangeShapeType="1"/>
            </p:cNvCxnSpPr>
            <p:nvPr/>
          </p:nvCxnSpPr>
          <p:spPr bwMode="auto">
            <a:xfrm>
              <a:off x="3085885" y="4519002"/>
              <a:ext cx="0" cy="1143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Line 111"/>
            <p:cNvCxnSpPr>
              <a:cxnSpLocks noChangeShapeType="1"/>
            </p:cNvCxnSpPr>
            <p:nvPr/>
          </p:nvCxnSpPr>
          <p:spPr bwMode="auto">
            <a:xfrm>
              <a:off x="3657633" y="4519002"/>
              <a:ext cx="0" cy="1143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Line 112"/>
            <p:cNvCxnSpPr>
              <a:cxnSpLocks noChangeShapeType="1"/>
            </p:cNvCxnSpPr>
            <p:nvPr/>
          </p:nvCxnSpPr>
          <p:spPr bwMode="auto">
            <a:xfrm>
              <a:off x="4571652" y="4519002"/>
              <a:ext cx="0" cy="11433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Oval 113"/>
            <p:cNvSpPr>
              <a:spLocks noChangeArrowheads="1"/>
            </p:cNvSpPr>
            <p:nvPr/>
          </p:nvSpPr>
          <p:spPr bwMode="auto">
            <a:xfrm>
              <a:off x="2571750" y="4633337"/>
              <a:ext cx="115128" cy="1143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Oval 114"/>
            <p:cNvSpPr>
              <a:spLocks noChangeArrowheads="1"/>
            </p:cNvSpPr>
            <p:nvPr/>
          </p:nvSpPr>
          <p:spPr bwMode="auto">
            <a:xfrm>
              <a:off x="4057518" y="4633337"/>
              <a:ext cx="115128" cy="1143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Oval 115"/>
            <p:cNvSpPr>
              <a:spLocks noChangeArrowheads="1"/>
            </p:cNvSpPr>
            <p:nvPr/>
          </p:nvSpPr>
          <p:spPr bwMode="auto">
            <a:xfrm>
              <a:off x="3018945" y="4633337"/>
              <a:ext cx="114350" cy="114335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Oval 116"/>
            <p:cNvSpPr>
              <a:spLocks noChangeArrowheads="1"/>
            </p:cNvSpPr>
            <p:nvPr/>
          </p:nvSpPr>
          <p:spPr bwMode="auto">
            <a:xfrm>
              <a:off x="4514535" y="4633337"/>
              <a:ext cx="113571" cy="114335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Oval 117"/>
            <p:cNvSpPr>
              <a:spLocks noChangeArrowheads="1"/>
            </p:cNvSpPr>
            <p:nvPr/>
          </p:nvSpPr>
          <p:spPr bwMode="auto">
            <a:xfrm>
              <a:off x="3600483" y="4633337"/>
              <a:ext cx="128287" cy="114335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8" name="Line 118"/>
            <p:cNvCxnSpPr>
              <a:cxnSpLocks noChangeShapeType="1"/>
            </p:cNvCxnSpPr>
            <p:nvPr/>
          </p:nvCxnSpPr>
          <p:spPr bwMode="auto">
            <a:xfrm flipH="1" flipV="1">
              <a:off x="1142719" y="2576076"/>
              <a:ext cx="228699" cy="45734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Line 119"/>
            <p:cNvCxnSpPr>
              <a:cxnSpLocks noChangeShapeType="1"/>
            </p:cNvCxnSpPr>
            <p:nvPr/>
          </p:nvCxnSpPr>
          <p:spPr bwMode="auto">
            <a:xfrm flipH="1">
              <a:off x="1485768" y="2004402"/>
              <a:ext cx="343049" cy="767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Line 120"/>
            <p:cNvCxnSpPr>
              <a:cxnSpLocks noChangeShapeType="1"/>
            </p:cNvCxnSpPr>
            <p:nvPr/>
          </p:nvCxnSpPr>
          <p:spPr bwMode="auto">
            <a:xfrm flipV="1">
              <a:off x="1142719" y="2004402"/>
              <a:ext cx="343049" cy="57167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Line 121"/>
            <p:cNvCxnSpPr>
              <a:cxnSpLocks noChangeShapeType="1"/>
            </p:cNvCxnSpPr>
            <p:nvPr/>
          </p:nvCxnSpPr>
          <p:spPr bwMode="auto">
            <a:xfrm flipV="1">
              <a:off x="1995854" y="1546893"/>
              <a:ext cx="176011" cy="34296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Line 122"/>
            <p:cNvCxnSpPr>
              <a:cxnSpLocks noChangeShapeType="1"/>
            </p:cNvCxnSpPr>
            <p:nvPr/>
          </p:nvCxnSpPr>
          <p:spPr bwMode="auto">
            <a:xfrm>
              <a:off x="3314584" y="2004402"/>
              <a:ext cx="457399" cy="76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" name="Text Box 123"/>
            <p:cNvSpPr txBox="1">
              <a:spLocks noChangeArrowheads="1"/>
            </p:cNvSpPr>
            <p:nvPr/>
          </p:nvSpPr>
          <p:spPr bwMode="auto">
            <a:xfrm>
              <a:off x="2857186" y="3490755"/>
              <a:ext cx="1410312" cy="3046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400" b="1" i="0" u="none" strike="noStrike" kern="0" cap="none" spc="0" normalizeH="0" baseline="0" noProof="0">
                  <a:ln>
                    <a:noFill/>
                  </a:ln>
                  <a:solidFill>
                    <a:srgbClr val="9933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Cilvēkdarbība</a:t>
              </a:r>
              <a:endParaRPr kumimoji="0" lang="lv-LV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 Box 124"/>
            <p:cNvSpPr txBox="1">
              <a:spLocks noChangeArrowheads="1"/>
            </p:cNvSpPr>
            <p:nvPr/>
          </p:nvSpPr>
          <p:spPr bwMode="auto">
            <a:xfrm>
              <a:off x="1142719" y="4061662"/>
              <a:ext cx="800448" cy="343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IZZIŅA</a:t>
              </a:r>
              <a:endParaRPr kumimoji="0" lang="lv-LV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 Box 125"/>
            <p:cNvSpPr txBox="1">
              <a:spLocks noChangeArrowheads="1"/>
            </p:cNvSpPr>
            <p:nvPr/>
          </p:nvSpPr>
          <p:spPr bwMode="auto">
            <a:xfrm>
              <a:off x="2742836" y="4061662"/>
              <a:ext cx="914797" cy="22867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APDOMA</a:t>
              </a:r>
              <a:endParaRPr kumimoji="0" lang="lv-LV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Oval 126"/>
            <p:cNvSpPr>
              <a:spLocks noChangeArrowheads="1"/>
            </p:cNvSpPr>
            <p:nvPr/>
          </p:nvSpPr>
          <p:spPr bwMode="auto">
            <a:xfrm>
              <a:off x="2514914" y="4061662"/>
              <a:ext cx="227921" cy="22867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127"/>
            <p:cNvSpPr>
              <a:spLocks noChangeArrowheads="1"/>
            </p:cNvSpPr>
            <p:nvPr/>
          </p:nvSpPr>
          <p:spPr bwMode="auto">
            <a:xfrm>
              <a:off x="914019" y="4061662"/>
              <a:ext cx="230255" cy="228670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Text Box 128"/>
            <p:cNvSpPr txBox="1">
              <a:spLocks noChangeArrowheads="1"/>
            </p:cNvSpPr>
            <p:nvPr/>
          </p:nvSpPr>
          <p:spPr bwMode="auto">
            <a:xfrm>
              <a:off x="4229381" y="4061662"/>
              <a:ext cx="914019" cy="22867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RĪCĪBA</a:t>
              </a:r>
              <a:endParaRPr kumimoji="0" lang="lv-LV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9" name="Line 129"/>
            <p:cNvCxnSpPr>
              <a:cxnSpLocks noChangeShapeType="1"/>
            </p:cNvCxnSpPr>
            <p:nvPr/>
          </p:nvCxnSpPr>
          <p:spPr bwMode="auto">
            <a:xfrm>
              <a:off x="3771983" y="2004402"/>
              <a:ext cx="228699" cy="57167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" name="Line 130"/>
            <p:cNvCxnSpPr>
              <a:cxnSpLocks noChangeShapeType="1"/>
            </p:cNvCxnSpPr>
            <p:nvPr/>
          </p:nvCxnSpPr>
          <p:spPr bwMode="auto">
            <a:xfrm flipH="1">
              <a:off x="3728770" y="2575792"/>
              <a:ext cx="271913" cy="45729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Line 131"/>
            <p:cNvCxnSpPr>
              <a:cxnSpLocks noChangeShapeType="1"/>
            </p:cNvCxnSpPr>
            <p:nvPr/>
          </p:nvCxnSpPr>
          <p:spPr bwMode="auto">
            <a:xfrm>
              <a:off x="2171866" y="1547062"/>
              <a:ext cx="799670" cy="153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Line 132"/>
            <p:cNvCxnSpPr>
              <a:cxnSpLocks noChangeShapeType="1"/>
            </p:cNvCxnSpPr>
            <p:nvPr/>
          </p:nvCxnSpPr>
          <p:spPr bwMode="auto">
            <a:xfrm>
              <a:off x="2971535" y="1546892"/>
              <a:ext cx="161760" cy="342967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" name="Text Box 133"/>
            <p:cNvSpPr txBox="1">
              <a:spLocks noChangeArrowheads="1"/>
            </p:cNvSpPr>
            <p:nvPr/>
          </p:nvSpPr>
          <p:spPr bwMode="auto">
            <a:xfrm>
              <a:off x="0" y="4976341"/>
              <a:ext cx="1828817" cy="3430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Izziņa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Apdoma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Rīcība</a:t>
              </a:r>
              <a:endParaRPr kumimoji="0" lang="lv-LV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Text Box 134"/>
            <p:cNvSpPr txBox="1">
              <a:spLocks noChangeArrowheads="1"/>
            </p:cNvSpPr>
            <p:nvPr/>
          </p:nvSpPr>
          <p:spPr bwMode="auto">
            <a:xfrm>
              <a:off x="1714467" y="4976341"/>
              <a:ext cx="1714467" cy="3430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Izziņa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Apdoma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Rīcība</a:t>
              </a:r>
              <a:endParaRPr kumimoji="0" lang="lv-LV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Text Box 135"/>
            <p:cNvSpPr txBox="1">
              <a:spLocks noChangeArrowheads="1"/>
            </p:cNvSpPr>
            <p:nvPr/>
          </p:nvSpPr>
          <p:spPr bwMode="auto">
            <a:xfrm>
              <a:off x="3314584" y="4976341"/>
              <a:ext cx="2057516" cy="3430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Izziņa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Apdoma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</a:t>
              </a:r>
              <a:r>
                <a:rPr kumimoji="0" lang="lv-LV" sz="1100" b="1" i="0" u="none" strike="noStrike" kern="0" cap="none" spc="0" normalizeH="0" baseline="0" noProof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Rīcība</a:t>
              </a:r>
              <a:endParaRPr kumimoji="0" lang="lv-LV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Oval 113"/>
            <p:cNvSpPr>
              <a:spLocks noChangeArrowheads="1"/>
            </p:cNvSpPr>
            <p:nvPr/>
          </p:nvSpPr>
          <p:spPr bwMode="auto">
            <a:xfrm>
              <a:off x="969559" y="4633372"/>
              <a:ext cx="11493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v-LV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57" name="Attēls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243" y="1073379"/>
            <a:ext cx="62484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76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7057746" cy="70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/>
          </a:p>
        </p:txBody>
      </p:sp>
      <p:graphicFrame>
        <p:nvGraphicFramePr>
          <p:cNvPr id="3" name="Objekts 2"/>
          <p:cNvGraphicFramePr>
            <a:graphicFrameLocks noChangeAspect="1"/>
          </p:cNvGraphicFramePr>
          <p:nvPr>
            <p:extLst/>
          </p:nvPr>
        </p:nvGraphicFramePr>
        <p:xfrm>
          <a:off x="1403350" y="149225"/>
          <a:ext cx="9404350" cy="643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icture" r:id="rId3" imgW="6030360" imgH="4159080" progId="Word.Picture.8">
                  <p:embed/>
                </p:oleObj>
              </mc:Choice>
              <mc:Fallback>
                <p:oleObj name="Picture" r:id="rId3" imgW="6030360" imgH="415908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49225"/>
                        <a:ext cx="9404350" cy="6435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933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642" y="1415704"/>
            <a:ext cx="9638687" cy="51971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4115" y="143565"/>
            <a:ext cx="10601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3.lekcija: p a d o m ā s i m  </a:t>
            </a:r>
            <a:r>
              <a:rPr lang="lv-LV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 FIZIKU –</a:t>
            </a:r>
          </a:p>
          <a:p>
            <a:pPr algn="ctr"/>
            <a:r>
              <a:rPr lang="lv-LV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kas tā tāda un kāpēc jeb fizikas būtība un sūtība </a:t>
            </a:r>
            <a:endParaRPr lang="lv-LV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91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ttēls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586" y="953186"/>
            <a:ext cx="5083865" cy="2363028"/>
          </a:xfrm>
          <a:prstGeom prst="rect">
            <a:avLst/>
          </a:prstGeom>
        </p:spPr>
      </p:pic>
      <p:pic>
        <p:nvPicPr>
          <p:cNvPr id="6" name="Attēls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862" y="4098995"/>
            <a:ext cx="6193735" cy="25372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Attēls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65" y="822974"/>
            <a:ext cx="6477000" cy="30003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5861" y="92765"/>
            <a:ext cx="10601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Fizikas būtība un sūtība </a:t>
            </a:r>
            <a:endParaRPr lang="lv-LV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98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118</Words>
  <Application>Microsoft Office PowerPoint</Application>
  <PresentationFormat>Platekrāna</PresentationFormat>
  <Paragraphs>23</Paragraphs>
  <Slides>11</Slides>
  <Notes>0</Notes>
  <HiddenSlides>0</HiddenSlides>
  <MMClips>0</MMClips>
  <ScaleCrop>false</ScaleCrop>
  <HeadingPairs>
    <vt:vector size="8" baseType="variant">
      <vt:variant>
        <vt:lpstr>Lietotie fonti</vt:lpstr>
      </vt:variant>
      <vt:variant>
        <vt:i4>5</vt:i4>
      </vt:variant>
      <vt:variant>
        <vt:lpstr>Dizains</vt:lpstr>
      </vt:variant>
      <vt:variant>
        <vt:i4>1</vt:i4>
      </vt:variant>
      <vt:variant>
        <vt:lpstr>Iegulti OLE serveri</vt:lpstr>
      </vt:variant>
      <vt:variant>
        <vt:i4>1</vt:i4>
      </vt:variant>
      <vt:variant>
        <vt:lpstr>Slaidu virsraksti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MS Sans Serif</vt:lpstr>
      <vt:lpstr>Times New Roman</vt:lpstr>
      <vt:lpstr>Office dizains</vt:lpstr>
      <vt:lpstr>Picture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>Andris Broks</dc:creator>
  <cp:lastModifiedBy>Andris Broks</cp:lastModifiedBy>
  <cp:revision>20</cp:revision>
  <dcterms:created xsi:type="dcterms:W3CDTF">2017-07-02T07:52:36Z</dcterms:created>
  <dcterms:modified xsi:type="dcterms:W3CDTF">2017-07-12T21:47:32Z</dcterms:modified>
</cp:coreProperties>
</file>